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diagrams/data7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diagrams/data8.xml" ContentType="application/vnd.openxmlformats-officedocument.drawingml.diagramData+xml"/>
  <Override PartName="/ppt/diagrams/data2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diagrams/layout10.xml" ContentType="application/vnd.openxmlformats-officedocument.drawingml.diagramLayout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11.xml" ContentType="application/vnd.ms-office.drawingml.diagramDrawing+xml"/>
  <Override PartName="/ppt/diagrams/quickStyle7.xml" ContentType="application/vnd.openxmlformats-officedocument.drawingml.diagramStyle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colors7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rawing7.xml" ContentType="application/vnd.ms-office.drawingml.diagramDrawing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7"/>
  </p:notesMasterIdLst>
  <p:sldIdLst>
    <p:sldId id="256" r:id="rId2"/>
    <p:sldId id="266" r:id="rId3"/>
    <p:sldId id="261" r:id="rId4"/>
    <p:sldId id="279" r:id="rId5"/>
    <p:sldId id="281" r:id="rId6"/>
    <p:sldId id="288" r:id="rId7"/>
    <p:sldId id="282" r:id="rId8"/>
    <p:sldId id="257" r:id="rId9"/>
    <p:sldId id="258" r:id="rId10"/>
    <p:sldId id="259" r:id="rId11"/>
    <p:sldId id="260" r:id="rId12"/>
    <p:sldId id="274" r:id="rId13"/>
    <p:sldId id="271" r:id="rId14"/>
    <p:sldId id="262" r:id="rId15"/>
    <p:sldId id="283" r:id="rId16"/>
    <p:sldId id="268" r:id="rId17"/>
    <p:sldId id="265" r:id="rId18"/>
    <p:sldId id="284" r:id="rId19"/>
    <p:sldId id="286" r:id="rId20"/>
    <p:sldId id="267" r:id="rId21"/>
    <p:sldId id="280" r:id="rId22"/>
    <p:sldId id="273" r:id="rId23"/>
    <p:sldId id="263" r:id="rId24"/>
    <p:sldId id="285" r:id="rId25"/>
    <p:sldId id="278" r:id="rId26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hyperlink" Target="mailto:kfitzpatrick@needhamma.gov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hyperlink" Target="mailto:kfitzpatrick@needhamma.gov" TargetMode="External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33A56-5B0E-4EA2-BC69-7757BBB7B6D8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F50C339-34FD-4971-AB92-9B9E9298BA91}">
      <dgm:prSet/>
      <dgm:spPr/>
      <dgm:t>
        <a:bodyPr/>
        <a:lstStyle/>
        <a:p>
          <a:r>
            <a:rPr lang="en-US" dirty="0"/>
            <a:t>Start where you are</a:t>
          </a:r>
        </a:p>
      </dgm:t>
    </dgm:pt>
    <dgm:pt modelId="{7CD04561-1BB4-41E8-A2A1-82371A860138}" type="parTrans" cxnId="{929A984A-D953-43C0-BD6F-0ED6A0FB7039}">
      <dgm:prSet/>
      <dgm:spPr/>
      <dgm:t>
        <a:bodyPr/>
        <a:lstStyle/>
        <a:p>
          <a:endParaRPr lang="en-US"/>
        </a:p>
      </dgm:t>
    </dgm:pt>
    <dgm:pt modelId="{EC2BA473-389C-4188-9A95-03BA9075E27E}" type="sibTrans" cxnId="{929A984A-D953-43C0-BD6F-0ED6A0FB7039}">
      <dgm:prSet/>
      <dgm:spPr/>
      <dgm:t>
        <a:bodyPr/>
        <a:lstStyle/>
        <a:p>
          <a:endParaRPr lang="en-US"/>
        </a:p>
      </dgm:t>
    </dgm:pt>
    <dgm:pt modelId="{49D4D33B-1E8C-4E88-AACC-09C604027C0C}">
      <dgm:prSet/>
      <dgm:spPr/>
      <dgm:t>
        <a:bodyPr/>
        <a:lstStyle/>
        <a:p>
          <a:r>
            <a:rPr lang="en-US" dirty="0"/>
            <a:t>Track expenses</a:t>
          </a:r>
        </a:p>
      </dgm:t>
    </dgm:pt>
    <dgm:pt modelId="{B7A91AA5-2193-4154-BEF5-98A511D42222}" type="parTrans" cxnId="{4E809C89-C02B-491E-B054-BADA03042052}">
      <dgm:prSet/>
      <dgm:spPr/>
      <dgm:t>
        <a:bodyPr/>
        <a:lstStyle/>
        <a:p>
          <a:endParaRPr lang="en-US"/>
        </a:p>
      </dgm:t>
    </dgm:pt>
    <dgm:pt modelId="{C2978D06-4A71-4D07-87B7-5BB99B1F756F}" type="sibTrans" cxnId="{4E809C89-C02B-491E-B054-BADA03042052}">
      <dgm:prSet/>
      <dgm:spPr/>
      <dgm:t>
        <a:bodyPr/>
        <a:lstStyle/>
        <a:p>
          <a:endParaRPr lang="en-US"/>
        </a:p>
      </dgm:t>
    </dgm:pt>
    <dgm:pt modelId="{50F30C70-EFC3-4A4C-9C2E-5EE43CB5A722}">
      <dgm:prSet/>
      <dgm:spPr/>
      <dgm:t>
        <a:bodyPr/>
        <a:lstStyle/>
        <a:p>
          <a:r>
            <a:rPr lang="en-US" dirty="0"/>
            <a:t>Prioritize the “Big Three”</a:t>
          </a:r>
        </a:p>
      </dgm:t>
    </dgm:pt>
    <dgm:pt modelId="{44592F9F-5C01-4F39-8485-26FDD13AFEB7}" type="parTrans" cxnId="{39942FD3-E257-4916-9D26-3F03E5588E3D}">
      <dgm:prSet/>
      <dgm:spPr/>
      <dgm:t>
        <a:bodyPr/>
        <a:lstStyle/>
        <a:p>
          <a:endParaRPr lang="en-US"/>
        </a:p>
      </dgm:t>
    </dgm:pt>
    <dgm:pt modelId="{0393D7C2-E12A-447C-8634-8740581AD33C}" type="sibTrans" cxnId="{39942FD3-E257-4916-9D26-3F03E5588E3D}">
      <dgm:prSet/>
      <dgm:spPr/>
      <dgm:t>
        <a:bodyPr/>
        <a:lstStyle/>
        <a:p>
          <a:endParaRPr lang="en-US"/>
        </a:p>
      </dgm:t>
    </dgm:pt>
    <dgm:pt modelId="{26E1C0A0-0E3A-48A8-8F9D-94A0E0CEEE68}">
      <dgm:prSet/>
      <dgm:spPr/>
      <dgm:t>
        <a:bodyPr/>
        <a:lstStyle/>
        <a:p>
          <a:r>
            <a:rPr lang="en-US" dirty="0"/>
            <a:t>Have regular finance summits</a:t>
          </a:r>
        </a:p>
      </dgm:t>
    </dgm:pt>
    <dgm:pt modelId="{9381E024-9DF7-47FB-B04B-7E628EFF3DA7}" type="parTrans" cxnId="{450ABF64-2D6A-4DCA-A6FB-FCC84D7D98B0}">
      <dgm:prSet/>
      <dgm:spPr/>
      <dgm:t>
        <a:bodyPr/>
        <a:lstStyle/>
        <a:p>
          <a:endParaRPr lang="en-US"/>
        </a:p>
      </dgm:t>
    </dgm:pt>
    <dgm:pt modelId="{FE7F1962-0C72-4910-8073-BBB6E00A6AA0}" type="sibTrans" cxnId="{450ABF64-2D6A-4DCA-A6FB-FCC84D7D98B0}">
      <dgm:prSet/>
      <dgm:spPr/>
      <dgm:t>
        <a:bodyPr/>
        <a:lstStyle/>
        <a:p>
          <a:endParaRPr lang="en-US"/>
        </a:p>
      </dgm:t>
    </dgm:pt>
    <dgm:pt modelId="{20D50871-6144-4D6F-BADC-20220BF2795A}">
      <dgm:prSet/>
      <dgm:spPr/>
      <dgm:t>
        <a:bodyPr/>
        <a:lstStyle/>
        <a:p>
          <a:r>
            <a:rPr lang="en-US" dirty="0"/>
            <a:t>Strategies?</a:t>
          </a:r>
        </a:p>
      </dgm:t>
    </dgm:pt>
    <dgm:pt modelId="{C2DE98C3-622E-499E-83DA-DFB376BC428C}" type="parTrans" cxnId="{6C311B57-A08E-4CEF-8254-53D6AC5CE6EE}">
      <dgm:prSet/>
      <dgm:spPr/>
      <dgm:t>
        <a:bodyPr/>
        <a:lstStyle/>
        <a:p>
          <a:endParaRPr lang="en-US"/>
        </a:p>
      </dgm:t>
    </dgm:pt>
    <dgm:pt modelId="{09CB2D89-5CCF-4701-8803-F54C22C1E026}" type="sibTrans" cxnId="{6C311B57-A08E-4CEF-8254-53D6AC5CE6EE}">
      <dgm:prSet/>
      <dgm:spPr/>
      <dgm:t>
        <a:bodyPr/>
        <a:lstStyle/>
        <a:p>
          <a:endParaRPr lang="en-US"/>
        </a:p>
      </dgm:t>
    </dgm:pt>
    <dgm:pt modelId="{563B8A96-4749-421E-9130-F1696E25C843}" type="pres">
      <dgm:prSet presAssocID="{7C933A56-5B0E-4EA2-BC69-7757BBB7B6D8}" presName="vert0" presStyleCnt="0">
        <dgm:presLayoutVars>
          <dgm:dir/>
          <dgm:animOne val="branch"/>
          <dgm:animLvl val="lvl"/>
        </dgm:presLayoutVars>
      </dgm:prSet>
      <dgm:spPr/>
    </dgm:pt>
    <dgm:pt modelId="{372CCA2A-122B-40C0-ACD8-185B55650448}" type="pres">
      <dgm:prSet presAssocID="{AF50C339-34FD-4971-AB92-9B9E9298BA91}" presName="thickLine" presStyleLbl="alignNode1" presStyleIdx="0" presStyleCnt="5"/>
      <dgm:spPr/>
    </dgm:pt>
    <dgm:pt modelId="{4D99EED8-79FD-4D11-A11C-8AD42EF97C52}" type="pres">
      <dgm:prSet presAssocID="{AF50C339-34FD-4971-AB92-9B9E9298BA91}" presName="horz1" presStyleCnt="0"/>
      <dgm:spPr/>
    </dgm:pt>
    <dgm:pt modelId="{F00C9DD9-C495-4739-BC02-1DA9CAE2C1CC}" type="pres">
      <dgm:prSet presAssocID="{AF50C339-34FD-4971-AB92-9B9E9298BA91}" presName="tx1" presStyleLbl="revTx" presStyleIdx="0" presStyleCnt="5"/>
      <dgm:spPr/>
    </dgm:pt>
    <dgm:pt modelId="{ED720A05-4096-4A80-9CB5-ADAFE767223E}" type="pres">
      <dgm:prSet presAssocID="{AF50C339-34FD-4971-AB92-9B9E9298BA91}" presName="vert1" presStyleCnt="0"/>
      <dgm:spPr/>
    </dgm:pt>
    <dgm:pt modelId="{98AD2617-366E-488E-8C03-579B3F9AA5E7}" type="pres">
      <dgm:prSet presAssocID="{49D4D33B-1E8C-4E88-AACC-09C604027C0C}" presName="thickLine" presStyleLbl="alignNode1" presStyleIdx="1" presStyleCnt="5"/>
      <dgm:spPr/>
    </dgm:pt>
    <dgm:pt modelId="{CDBBCDBB-9C99-44BB-B272-425283D5EBBC}" type="pres">
      <dgm:prSet presAssocID="{49D4D33B-1E8C-4E88-AACC-09C604027C0C}" presName="horz1" presStyleCnt="0"/>
      <dgm:spPr/>
    </dgm:pt>
    <dgm:pt modelId="{BEDC7FCB-0E5D-4F2F-85B5-9E72E9B13E7F}" type="pres">
      <dgm:prSet presAssocID="{49D4D33B-1E8C-4E88-AACC-09C604027C0C}" presName="tx1" presStyleLbl="revTx" presStyleIdx="1" presStyleCnt="5"/>
      <dgm:spPr/>
    </dgm:pt>
    <dgm:pt modelId="{D1CBED65-1A33-4547-BF54-9C438BEC6CD1}" type="pres">
      <dgm:prSet presAssocID="{49D4D33B-1E8C-4E88-AACC-09C604027C0C}" presName="vert1" presStyleCnt="0"/>
      <dgm:spPr/>
    </dgm:pt>
    <dgm:pt modelId="{8A25DF6E-6429-4FA5-9A41-83EF0B8C42E8}" type="pres">
      <dgm:prSet presAssocID="{50F30C70-EFC3-4A4C-9C2E-5EE43CB5A722}" presName="thickLine" presStyleLbl="alignNode1" presStyleIdx="2" presStyleCnt="5"/>
      <dgm:spPr/>
    </dgm:pt>
    <dgm:pt modelId="{57CCFD74-3A18-42AD-BD43-536C66E94565}" type="pres">
      <dgm:prSet presAssocID="{50F30C70-EFC3-4A4C-9C2E-5EE43CB5A722}" presName="horz1" presStyleCnt="0"/>
      <dgm:spPr/>
    </dgm:pt>
    <dgm:pt modelId="{C79D7ED0-AF18-43E3-9BF5-41E8316188E8}" type="pres">
      <dgm:prSet presAssocID="{50F30C70-EFC3-4A4C-9C2E-5EE43CB5A722}" presName="tx1" presStyleLbl="revTx" presStyleIdx="2" presStyleCnt="5"/>
      <dgm:spPr/>
    </dgm:pt>
    <dgm:pt modelId="{49F2FBD8-5FE7-4A5C-A1E6-7B601C9C159A}" type="pres">
      <dgm:prSet presAssocID="{50F30C70-EFC3-4A4C-9C2E-5EE43CB5A722}" presName="vert1" presStyleCnt="0"/>
      <dgm:spPr/>
    </dgm:pt>
    <dgm:pt modelId="{CA7900F4-619D-4AE0-9A85-399D0C88223B}" type="pres">
      <dgm:prSet presAssocID="{26E1C0A0-0E3A-48A8-8F9D-94A0E0CEEE68}" presName="thickLine" presStyleLbl="alignNode1" presStyleIdx="3" presStyleCnt="5"/>
      <dgm:spPr/>
    </dgm:pt>
    <dgm:pt modelId="{D7882984-08E0-496A-A3A2-8290FEA0397B}" type="pres">
      <dgm:prSet presAssocID="{26E1C0A0-0E3A-48A8-8F9D-94A0E0CEEE68}" presName="horz1" presStyleCnt="0"/>
      <dgm:spPr/>
    </dgm:pt>
    <dgm:pt modelId="{1A54C6BA-3140-4C59-881C-A02765104EC9}" type="pres">
      <dgm:prSet presAssocID="{26E1C0A0-0E3A-48A8-8F9D-94A0E0CEEE68}" presName="tx1" presStyleLbl="revTx" presStyleIdx="3" presStyleCnt="5"/>
      <dgm:spPr/>
    </dgm:pt>
    <dgm:pt modelId="{1FDD1CDD-445C-4942-A2CA-8848680B86D2}" type="pres">
      <dgm:prSet presAssocID="{26E1C0A0-0E3A-48A8-8F9D-94A0E0CEEE68}" presName="vert1" presStyleCnt="0"/>
      <dgm:spPr/>
    </dgm:pt>
    <dgm:pt modelId="{AF4ABC9D-4224-4D67-82FE-39B17515B96F}" type="pres">
      <dgm:prSet presAssocID="{20D50871-6144-4D6F-BADC-20220BF2795A}" presName="thickLine" presStyleLbl="alignNode1" presStyleIdx="4" presStyleCnt="5"/>
      <dgm:spPr/>
    </dgm:pt>
    <dgm:pt modelId="{E7F83C9A-E3D9-4864-B316-8BF40701B469}" type="pres">
      <dgm:prSet presAssocID="{20D50871-6144-4D6F-BADC-20220BF2795A}" presName="horz1" presStyleCnt="0"/>
      <dgm:spPr/>
    </dgm:pt>
    <dgm:pt modelId="{DDE41FE6-4A99-4940-905B-57D751CD40C2}" type="pres">
      <dgm:prSet presAssocID="{20D50871-6144-4D6F-BADC-20220BF2795A}" presName="tx1" presStyleLbl="revTx" presStyleIdx="4" presStyleCnt="5"/>
      <dgm:spPr/>
    </dgm:pt>
    <dgm:pt modelId="{A1E07A04-4749-4143-9AE0-A83C2B87CEEF}" type="pres">
      <dgm:prSet presAssocID="{20D50871-6144-4D6F-BADC-20220BF2795A}" presName="vert1" presStyleCnt="0"/>
      <dgm:spPr/>
    </dgm:pt>
  </dgm:ptLst>
  <dgm:cxnLst>
    <dgm:cxn modelId="{AA090B16-C31D-4854-B9C3-7C7A7325ED45}" type="presOf" srcId="{20D50871-6144-4D6F-BADC-20220BF2795A}" destId="{DDE41FE6-4A99-4940-905B-57D751CD40C2}" srcOrd="0" destOrd="0" presId="urn:microsoft.com/office/officeart/2008/layout/LinedList"/>
    <dgm:cxn modelId="{75E44626-CEA2-40DC-A20C-1FF3B2C38979}" type="presOf" srcId="{AF50C339-34FD-4971-AB92-9B9E9298BA91}" destId="{F00C9DD9-C495-4739-BC02-1DA9CAE2C1CC}" srcOrd="0" destOrd="0" presId="urn:microsoft.com/office/officeart/2008/layout/LinedList"/>
    <dgm:cxn modelId="{6FF4CF39-C5BF-4FFE-AE6B-AF23C6543246}" type="presOf" srcId="{26E1C0A0-0E3A-48A8-8F9D-94A0E0CEEE68}" destId="{1A54C6BA-3140-4C59-881C-A02765104EC9}" srcOrd="0" destOrd="0" presId="urn:microsoft.com/office/officeart/2008/layout/LinedList"/>
    <dgm:cxn modelId="{450ABF64-2D6A-4DCA-A6FB-FCC84D7D98B0}" srcId="{7C933A56-5B0E-4EA2-BC69-7757BBB7B6D8}" destId="{26E1C0A0-0E3A-48A8-8F9D-94A0E0CEEE68}" srcOrd="3" destOrd="0" parTransId="{9381E024-9DF7-47FB-B04B-7E628EFF3DA7}" sibTransId="{FE7F1962-0C72-4910-8073-BBB6E00A6AA0}"/>
    <dgm:cxn modelId="{929A984A-D953-43C0-BD6F-0ED6A0FB7039}" srcId="{7C933A56-5B0E-4EA2-BC69-7757BBB7B6D8}" destId="{AF50C339-34FD-4971-AB92-9B9E9298BA91}" srcOrd="0" destOrd="0" parTransId="{7CD04561-1BB4-41E8-A2A1-82371A860138}" sibTransId="{EC2BA473-389C-4188-9A95-03BA9075E27E}"/>
    <dgm:cxn modelId="{6C311B57-A08E-4CEF-8254-53D6AC5CE6EE}" srcId="{7C933A56-5B0E-4EA2-BC69-7757BBB7B6D8}" destId="{20D50871-6144-4D6F-BADC-20220BF2795A}" srcOrd="4" destOrd="0" parTransId="{C2DE98C3-622E-499E-83DA-DFB376BC428C}" sibTransId="{09CB2D89-5CCF-4701-8803-F54C22C1E026}"/>
    <dgm:cxn modelId="{4E809C89-C02B-491E-B054-BADA03042052}" srcId="{7C933A56-5B0E-4EA2-BC69-7757BBB7B6D8}" destId="{49D4D33B-1E8C-4E88-AACC-09C604027C0C}" srcOrd="1" destOrd="0" parTransId="{B7A91AA5-2193-4154-BEF5-98A511D42222}" sibTransId="{C2978D06-4A71-4D07-87B7-5BB99B1F756F}"/>
    <dgm:cxn modelId="{39942FD3-E257-4916-9D26-3F03E5588E3D}" srcId="{7C933A56-5B0E-4EA2-BC69-7757BBB7B6D8}" destId="{50F30C70-EFC3-4A4C-9C2E-5EE43CB5A722}" srcOrd="2" destOrd="0" parTransId="{44592F9F-5C01-4F39-8485-26FDD13AFEB7}" sibTransId="{0393D7C2-E12A-447C-8634-8740581AD33C}"/>
    <dgm:cxn modelId="{D78240DC-DBCC-4821-BF0D-1A0DDE93A3B1}" type="presOf" srcId="{7C933A56-5B0E-4EA2-BC69-7757BBB7B6D8}" destId="{563B8A96-4749-421E-9130-F1696E25C843}" srcOrd="0" destOrd="0" presId="urn:microsoft.com/office/officeart/2008/layout/LinedList"/>
    <dgm:cxn modelId="{F530CBEA-39C5-4BD8-A982-61D48CDFF743}" type="presOf" srcId="{49D4D33B-1E8C-4E88-AACC-09C604027C0C}" destId="{BEDC7FCB-0E5D-4F2F-85B5-9E72E9B13E7F}" srcOrd="0" destOrd="0" presId="urn:microsoft.com/office/officeart/2008/layout/LinedList"/>
    <dgm:cxn modelId="{CC0965FA-DC0C-4EA6-9321-983536A52855}" type="presOf" srcId="{50F30C70-EFC3-4A4C-9C2E-5EE43CB5A722}" destId="{C79D7ED0-AF18-43E3-9BF5-41E8316188E8}" srcOrd="0" destOrd="0" presId="urn:microsoft.com/office/officeart/2008/layout/LinedList"/>
    <dgm:cxn modelId="{E52C5250-26AB-4DC7-B9D1-96A51EA59777}" type="presParOf" srcId="{563B8A96-4749-421E-9130-F1696E25C843}" destId="{372CCA2A-122B-40C0-ACD8-185B55650448}" srcOrd="0" destOrd="0" presId="urn:microsoft.com/office/officeart/2008/layout/LinedList"/>
    <dgm:cxn modelId="{75D16936-08A0-4629-A363-AF6363BFF974}" type="presParOf" srcId="{563B8A96-4749-421E-9130-F1696E25C843}" destId="{4D99EED8-79FD-4D11-A11C-8AD42EF97C52}" srcOrd="1" destOrd="0" presId="urn:microsoft.com/office/officeart/2008/layout/LinedList"/>
    <dgm:cxn modelId="{C1D3DF89-5C77-400F-8E9A-A2B39C0B08D8}" type="presParOf" srcId="{4D99EED8-79FD-4D11-A11C-8AD42EF97C52}" destId="{F00C9DD9-C495-4739-BC02-1DA9CAE2C1CC}" srcOrd="0" destOrd="0" presId="urn:microsoft.com/office/officeart/2008/layout/LinedList"/>
    <dgm:cxn modelId="{A0C79384-BB0A-4D2D-92A6-3185CE9902CF}" type="presParOf" srcId="{4D99EED8-79FD-4D11-A11C-8AD42EF97C52}" destId="{ED720A05-4096-4A80-9CB5-ADAFE767223E}" srcOrd="1" destOrd="0" presId="urn:microsoft.com/office/officeart/2008/layout/LinedList"/>
    <dgm:cxn modelId="{C19E79C4-E94E-4F84-B8D0-64504F7F5DEF}" type="presParOf" srcId="{563B8A96-4749-421E-9130-F1696E25C843}" destId="{98AD2617-366E-488E-8C03-579B3F9AA5E7}" srcOrd="2" destOrd="0" presId="urn:microsoft.com/office/officeart/2008/layout/LinedList"/>
    <dgm:cxn modelId="{12EAC118-2854-4ED0-B1CB-242C244D522E}" type="presParOf" srcId="{563B8A96-4749-421E-9130-F1696E25C843}" destId="{CDBBCDBB-9C99-44BB-B272-425283D5EBBC}" srcOrd="3" destOrd="0" presId="urn:microsoft.com/office/officeart/2008/layout/LinedList"/>
    <dgm:cxn modelId="{8F404C13-C4B9-49A9-B1B6-0FA392D0555E}" type="presParOf" srcId="{CDBBCDBB-9C99-44BB-B272-425283D5EBBC}" destId="{BEDC7FCB-0E5D-4F2F-85B5-9E72E9B13E7F}" srcOrd="0" destOrd="0" presId="urn:microsoft.com/office/officeart/2008/layout/LinedList"/>
    <dgm:cxn modelId="{B6B75ABD-1C65-4801-B616-2BF091466148}" type="presParOf" srcId="{CDBBCDBB-9C99-44BB-B272-425283D5EBBC}" destId="{D1CBED65-1A33-4547-BF54-9C438BEC6CD1}" srcOrd="1" destOrd="0" presId="urn:microsoft.com/office/officeart/2008/layout/LinedList"/>
    <dgm:cxn modelId="{E67596FC-9714-4FEA-B86A-B49214961A59}" type="presParOf" srcId="{563B8A96-4749-421E-9130-F1696E25C843}" destId="{8A25DF6E-6429-4FA5-9A41-83EF0B8C42E8}" srcOrd="4" destOrd="0" presId="urn:microsoft.com/office/officeart/2008/layout/LinedList"/>
    <dgm:cxn modelId="{71C7AF6A-7E0C-467F-8CDA-6FCD70936DFC}" type="presParOf" srcId="{563B8A96-4749-421E-9130-F1696E25C843}" destId="{57CCFD74-3A18-42AD-BD43-536C66E94565}" srcOrd="5" destOrd="0" presId="urn:microsoft.com/office/officeart/2008/layout/LinedList"/>
    <dgm:cxn modelId="{E5244DC8-1C10-4F58-8DA6-A75D8690CE9A}" type="presParOf" srcId="{57CCFD74-3A18-42AD-BD43-536C66E94565}" destId="{C79D7ED0-AF18-43E3-9BF5-41E8316188E8}" srcOrd="0" destOrd="0" presId="urn:microsoft.com/office/officeart/2008/layout/LinedList"/>
    <dgm:cxn modelId="{D2966D8E-4045-482A-BA88-C068592BDFE6}" type="presParOf" srcId="{57CCFD74-3A18-42AD-BD43-536C66E94565}" destId="{49F2FBD8-5FE7-4A5C-A1E6-7B601C9C159A}" srcOrd="1" destOrd="0" presId="urn:microsoft.com/office/officeart/2008/layout/LinedList"/>
    <dgm:cxn modelId="{B3501521-4D0B-40E5-B1F6-80AA71322323}" type="presParOf" srcId="{563B8A96-4749-421E-9130-F1696E25C843}" destId="{CA7900F4-619D-4AE0-9A85-399D0C88223B}" srcOrd="6" destOrd="0" presId="urn:microsoft.com/office/officeart/2008/layout/LinedList"/>
    <dgm:cxn modelId="{4D6737C4-CB4F-48C0-B335-73749ADE4103}" type="presParOf" srcId="{563B8A96-4749-421E-9130-F1696E25C843}" destId="{D7882984-08E0-496A-A3A2-8290FEA0397B}" srcOrd="7" destOrd="0" presId="urn:microsoft.com/office/officeart/2008/layout/LinedList"/>
    <dgm:cxn modelId="{A635D28E-B70A-4C52-96AB-171BA3AB7FA2}" type="presParOf" srcId="{D7882984-08E0-496A-A3A2-8290FEA0397B}" destId="{1A54C6BA-3140-4C59-881C-A02765104EC9}" srcOrd="0" destOrd="0" presId="urn:microsoft.com/office/officeart/2008/layout/LinedList"/>
    <dgm:cxn modelId="{E01ADC95-FDEF-40C6-8A6D-F8160E9A3010}" type="presParOf" srcId="{D7882984-08E0-496A-A3A2-8290FEA0397B}" destId="{1FDD1CDD-445C-4942-A2CA-8848680B86D2}" srcOrd="1" destOrd="0" presId="urn:microsoft.com/office/officeart/2008/layout/LinedList"/>
    <dgm:cxn modelId="{98006C6B-3FA2-4BDB-B049-0C1322DC3729}" type="presParOf" srcId="{563B8A96-4749-421E-9130-F1696E25C843}" destId="{AF4ABC9D-4224-4D67-82FE-39B17515B96F}" srcOrd="8" destOrd="0" presId="urn:microsoft.com/office/officeart/2008/layout/LinedList"/>
    <dgm:cxn modelId="{5B0DDC7B-90E4-4264-A8BF-C12DB6925544}" type="presParOf" srcId="{563B8A96-4749-421E-9130-F1696E25C843}" destId="{E7F83C9A-E3D9-4864-B316-8BF40701B469}" srcOrd="9" destOrd="0" presId="urn:microsoft.com/office/officeart/2008/layout/LinedList"/>
    <dgm:cxn modelId="{206F4944-D128-402A-B44E-196A29A90794}" type="presParOf" srcId="{E7F83C9A-E3D9-4864-B316-8BF40701B469}" destId="{DDE41FE6-4A99-4940-905B-57D751CD40C2}" srcOrd="0" destOrd="0" presId="urn:microsoft.com/office/officeart/2008/layout/LinedList"/>
    <dgm:cxn modelId="{FD824C13-1185-4E91-BD1D-44273411798E}" type="presParOf" srcId="{E7F83C9A-E3D9-4864-B316-8BF40701B469}" destId="{A1E07A04-4749-4143-9AE0-A83C2B87CE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BB17C8-ED4D-46DD-BDBC-05F552E2737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EFFE204-7D75-4EBF-8619-AD17C16ACCA1}">
      <dgm:prSet/>
      <dgm:spPr/>
      <dgm:t>
        <a:bodyPr/>
        <a:lstStyle/>
        <a:p>
          <a:r>
            <a:rPr lang="en-US" dirty="0"/>
            <a:t>Jill on Money Podcast</a:t>
          </a:r>
        </a:p>
      </dgm:t>
    </dgm:pt>
    <dgm:pt modelId="{7C0634C2-0B5C-4C96-AD6C-E7AF9BC2E4B8}" type="parTrans" cxnId="{6C45E704-0539-489A-9D9C-490BF309C8CD}">
      <dgm:prSet/>
      <dgm:spPr/>
      <dgm:t>
        <a:bodyPr/>
        <a:lstStyle/>
        <a:p>
          <a:endParaRPr lang="en-US"/>
        </a:p>
      </dgm:t>
    </dgm:pt>
    <dgm:pt modelId="{1EA94035-3565-4D4C-AB2B-9A340F5907FC}" type="sibTrans" cxnId="{6C45E704-0539-489A-9D9C-490BF309C8CD}">
      <dgm:prSet/>
      <dgm:spPr/>
      <dgm:t>
        <a:bodyPr/>
        <a:lstStyle/>
        <a:p>
          <a:endParaRPr lang="en-US"/>
        </a:p>
      </dgm:t>
    </dgm:pt>
    <dgm:pt modelId="{6EB114DC-53AD-451E-A950-E677CAA24AD1}">
      <dgm:prSet/>
      <dgm:spPr/>
      <dgm:t>
        <a:bodyPr/>
        <a:lstStyle/>
        <a:p>
          <a:r>
            <a:rPr lang="en-US" dirty="0"/>
            <a:t>Your Money, Your Wealth Podcast</a:t>
          </a:r>
        </a:p>
      </dgm:t>
    </dgm:pt>
    <dgm:pt modelId="{A0345537-E7D0-4991-9B42-CFA046F92A85}" type="parTrans" cxnId="{A8E659F3-9EB2-4A9A-BF64-9F195448A5DD}">
      <dgm:prSet/>
      <dgm:spPr/>
      <dgm:t>
        <a:bodyPr/>
        <a:lstStyle/>
        <a:p>
          <a:endParaRPr lang="en-US"/>
        </a:p>
      </dgm:t>
    </dgm:pt>
    <dgm:pt modelId="{D5B9E63B-5791-49AE-ADD4-99B790B34219}" type="sibTrans" cxnId="{A8E659F3-9EB2-4A9A-BF64-9F195448A5DD}">
      <dgm:prSet/>
      <dgm:spPr/>
      <dgm:t>
        <a:bodyPr/>
        <a:lstStyle/>
        <a:p>
          <a:endParaRPr lang="en-US"/>
        </a:p>
      </dgm:t>
    </dgm:pt>
    <dgm:pt modelId="{B549BF5F-CD7B-4005-A88B-1F0C672EEBEC}">
      <dgm:prSet/>
      <dgm:spPr/>
      <dgm:t>
        <a:bodyPr/>
        <a:lstStyle/>
        <a:p>
          <a:r>
            <a:rPr lang="en-US" dirty="0"/>
            <a:t>The Dumb Things Smart People do with Their Money, Jill Schlessinger</a:t>
          </a:r>
        </a:p>
      </dgm:t>
    </dgm:pt>
    <dgm:pt modelId="{724C35D3-445A-4C5E-ADE5-448E4E009FF4}" type="parTrans" cxnId="{B8174CDB-6680-4015-A847-F1D9EA91401D}">
      <dgm:prSet/>
      <dgm:spPr/>
      <dgm:t>
        <a:bodyPr/>
        <a:lstStyle/>
        <a:p>
          <a:endParaRPr lang="en-US"/>
        </a:p>
      </dgm:t>
    </dgm:pt>
    <dgm:pt modelId="{CD1B96C6-D5E7-4022-A3C1-494FF9BBE809}" type="sibTrans" cxnId="{B8174CDB-6680-4015-A847-F1D9EA91401D}">
      <dgm:prSet/>
      <dgm:spPr/>
      <dgm:t>
        <a:bodyPr/>
        <a:lstStyle/>
        <a:p>
          <a:endParaRPr lang="en-US"/>
        </a:p>
      </dgm:t>
    </dgm:pt>
    <dgm:pt modelId="{B68B7B16-CDFF-4E01-BB28-5FC7867C5ECB}">
      <dgm:prSet/>
      <dgm:spPr/>
      <dgm:t>
        <a:bodyPr/>
        <a:lstStyle/>
        <a:p>
          <a:r>
            <a:rPr lang="en-US" dirty="0"/>
            <a:t>The Great Money Reset, Jill Schlessinger</a:t>
          </a:r>
        </a:p>
      </dgm:t>
    </dgm:pt>
    <dgm:pt modelId="{C5C279F6-A8D3-42F2-992A-A8F0A2C74276}" type="parTrans" cxnId="{E522EF96-CCB8-425F-AE8E-2F71CCEA4EE4}">
      <dgm:prSet/>
      <dgm:spPr/>
      <dgm:t>
        <a:bodyPr/>
        <a:lstStyle/>
        <a:p>
          <a:endParaRPr lang="en-US"/>
        </a:p>
      </dgm:t>
    </dgm:pt>
    <dgm:pt modelId="{C2CA9A4D-2AC0-4C62-8AD4-D630336BFF23}" type="sibTrans" cxnId="{E522EF96-CCB8-425F-AE8E-2F71CCEA4EE4}">
      <dgm:prSet/>
      <dgm:spPr/>
      <dgm:t>
        <a:bodyPr/>
        <a:lstStyle/>
        <a:p>
          <a:endParaRPr lang="en-US"/>
        </a:p>
      </dgm:t>
    </dgm:pt>
    <dgm:pt modelId="{3CD61914-0F66-460C-BBE1-3464CE6AA07F}">
      <dgm:prSet/>
      <dgm:spPr/>
      <dgm:t>
        <a:bodyPr/>
        <a:lstStyle/>
        <a:p>
          <a:r>
            <a:rPr lang="en-US" dirty="0"/>
            <a:t>The New Retirement Savings Time Bomb, Ed Slott</a:t>
          </a:r>
        </a:p>
      </dgm:t>
    </dgm:pt>
    <dgm:pt modelId="{3AC83D83-7A48-4126-86F5-F1FB102EB020}" type="parTrans" cxnId="{A29FFA04-FA06-4B77-8C19-39615D130DDC}">
      <dgm:prSet/>
      <dgm:spPr/>
      <dgm:t>
        <a:bodyPr/>
        <a:lstStyle/>
        <a:p>
          <a:endParaRPr lang="en-US"/>
        </a:p>
      </dgm:t>
    </dgm:pt>
    <dgm:pt modelId="{AF511483-045E-4CD0-A25C-0E7A2E2805C6}" type="sibTrans" cxnId="{A29FFA04-FA06-4B77-8C19-39615D130DDC}">
      <dgm:prSet/>
      <dgm:spPr/>
      <dgm:t>
        <a:bodyPr/>
        <a:lstStyle/>
        <a:p>
          <a:endParaRPr lang="en-US"/>
        </a:p>
      </dgm:t>
    </dgm:pt>
    <dgm:pt modelId="{4C41F2FA-DD87-4A8F-AAF1-EFAD7ACB6A2E}">
      <dgm:prSet/>
      <dgm:spPr/>
      <dgm:t>
        <a:bodyPr/>
        <a:lstStyle/>
        <a:p>
          <a:r>
            <a:rPr lang="en-US" dirty="0"/>
            <a:t>The Wealthy Barber, David Chilton</a:t>
          </a:r>
        </a:p>
      </dgm:t>
    </dgm:pt>
    <dgm:pt modelId="{09CD7D57-39A6-4F20-A96A-4C697AE3C772}" type="parTrans" cxnId="{2315D9CE-1D73-4537-85DB-558EC0F53281}">
      <dgm:prSet/>
      <dgm:spPr/>
      <dgm:t>
        <a:bodyPr/>
        <a:lstStyle/>
        <a:p>
          <a:endParaRPr lang="en-US"/>
        </a:p>
      </dgm:t>
    </dgm:pt>
    <dgm:pt modelId="{C2387186-8757-4597-98E2-41C111BF1678}" type="sibTrans" cxnId="{2315D9CE-1D73-4537-85DB-558EC0F53281}">
      <dgm:prSet/>
      <dgm:spPr/>
      <dgm:t>
        <a:bodyPr/>
        <a:lstStyle/>
        <a:p>
          <a:endParaRPr lang="en-US"/>
        </a:p>
      </dgm:t>
    </dgm:pt>
    <dgm:pt modelId="{FA2CD987-9917-4ED0-A2B6-4E50B1B40D29}">
      <dgm:prSet/>
      <dgm:spPr/>
      <dgm:t>
        <a:bodyPr/>
        <a:lstStyle/>
        <a:p>
          <a:r>
            <a:rPr lang="en-US" dirty="0"/>
            <a:t>If You Can, William J. Bernstein</a:t>
          </a:r>
        </a:p>
      </dgm:t>
    </dgm:pt>
    <dgm:pt modelId="{F9C7EC62-F699-46FF-93A8-98797CEA1422}" type="parTrans" cxnId="{5ABB52E1-550F-4D63-AF9C-3410FD6C75E5}">
      <dgm:prSet/>
      <dgm:spPr/>
      <dgm:t>
        <a:bodyPr/>
        <a:lstStyle/>
        <a:p>
          <a:endParaRPr lang="en-US"/>
        </a:p>
      </dgm:t>
    </dgm:pt>
    <dgm:pt modelId="{B560AB68-CCF7-413C-A2E0-535A72CE897B}" type="sibTrans" cxnId="{5ABB52E1-550F-4D63-AF9C-3410FD6C75E5}">
      <dgm:prSet/>
      <dgm:spPr/>
      <dgm:t>
        <a:bodyPr/>
        <a:lstStyle/>
        <a:p>
          <a:endParaRPr lang="en-US"/>
        </a:p>
      </dgm:t>
    </dgm:pt>
    <dgm:pt modelId="{0CFA3A03-6DEB-4CD1-A10C-F6ACAC06A126}">
      <dgm:prSet/>
      <dgm:spPr/>
      <dgm:t>
        <a:bodyPr/>
        <a:lstStyle/>
        <a:p>
          <a:r>
            <a:rPr lang="en-US" dirty="0"/>
            <a:t>The Millionaire Next Door, Stanley &amp; Danko</a:t>
          </a:r>
        </a:p>
      </dgm:t>
    </dgm:pt>
    <dgm:pt modelId="{0A9B74BB-3BD6-4907-AAE9-BEA734F848FE}" type="parTrans" cxnId="{768CEE06-89D8-44DE-90C1-020A95596133}">
      <dgm:prSet/>
      <dgm:spPr/>
      <dgm:t>
        <a:bodyPr/>
        <a:lstStyle/>
        <a:p>
          <a:endParaRPr lang="en-US"/>
        </a:p>
      </dgm:t>
    </dgm:pt>
    <dgm:pt modelId="{25BC0F69-55AF-429A-AC8F-D304038A320B}" type="sibTrans" cxnId="{768CEE06-89D8-44DE-90C1-020A95596133}">
      <dgm:prSet/>
      <dgm:spPr/>
      <dgm:t>
        <a:bodyPr/>
        <a:lstStyle/>
        <a:p>
          <a:endParaRPr lang="en-US"/>
        </a:p>
      </dgm:t>
    </dgm:pt>
    <dgm:pt modelId="{D8DC1291-93A2-448D-A76F-F71E64F35737}" type="pres">
      <dgm:prSet presAssocID="{BDBB17C8-ED4D-46DD-BDBC-05F552E27378}" presName="vert0" presStyleCnt="0">
        <dgm:presLayoutVars>
          <dgm:dir/>
          <dgm:animOne val="branch"/>
          <dgm:animLvl val="lvl"/>
        </dgm:presLayoutVars>
      </dgm:prSet>
      <dgm:spPr/>
    </dgm:pt>
    <dgm:pt modelId="{764B02FE-A05D-4751-82B3-867B699D9F38}" type="pres">
      <dgm:prSet presAssocID="{8EFFE204-7D75-4EBF-8619-AD17C16ACCA1}" presName="thickLine" presStyleLbl="alignNode1" presStyleIdx="0" presStyleCnt="8"/>
      <dgm:spPr/>
    </dgm:pt>
    <dgm:pt modelId="{3C16CD10-0A90-4E71-88F7-7D5CC9B4BAA8}" type="pres">
      <dgm:prSet presAssocID="{8EFFE204-7D75-4EBF-8619-AD17C16ACCA1}" presName="horz1" presStyleCnt="0"/>
      <dgm:spPr/>
    </dgm:pt>
    <dgm:pt modelId="{A02D770D-976B-4BF2-B88E-963274E20064}" type="pres">
      <dgm:prSet presAssocID="{8EFFE204-7D75-4EBF-8619-AD17C16ACCA1}" presName="tx1" presStyleLbl="revTx" presStyleIdx="0" presStyleCnt="8"/>
      <dgm:spPr/>
    </dgm:pt>
    <dgm:pt modelId="{729A1FBF-CBEE-4CB0-A7FB-283F6BCAEB5B}" type="pres">
      <dgm:prSet presAssocID="{8EFFE204-7D75-4EBF-8619-AD17C16ACCA1}" presName="vert1" presStyleCnt="0"/>
      <dgm:spPr/>
    </dgm:pt>
    <dgm:pt modelId="{2E4CCB46-6E1B-4528-92E6-ED564EC9D858}" type="pres">
      <dgm:prSet presAssocID="{6EB114DC-53AD-451E-A950-E677CAA24AD1}" presName="thickLine" presStyleLbl="alignNode1" presStyleIdx="1" presStyleCnt="8"/>
      <dgm:spPr/>
    </dgm:pt>
    <dgm:pt modelId="{136323AD-EFC6-423F-A3FD-72B6B4B802DB}" type="pres">
      <dgm:prSet presAssocID="{6EB114DC-53AD-451E-A950-E677CAA24AD1}" presName="horz1" presStyleCnt="0"/>
      <dgm:spPr/>
    </dgm:pt>
    <dgm:pt modelId="{C8AD836E-4E51-49B8-A10D-5EDB9ABA85C2}" type="pres">
      <dgm:prSet presAssocID="{6EB114DC-53AD-451E-A950-E677CAA24AD1}" presName="tx1" presStyleLbl="revTx" presStyleIdx="1" presStyleCnt="8"/>
      <dgm:spPr/>
    </dgm:pt>
    <dgm:pt modelId="{284699C5-3C4C-4D31-A9E4-20F12FF5BCA9}" type="pres">
      <dgm:prSet presAssocID="{6EB114DC-53AD-451E-A950-E677CAA24AD1}" presName="vert1" presStyleCnt="0"/>
      <dgm:spPr/>
    </dgm:pt>
    <dgm:pt modelId="{70BB3FCF-4C8D-4180-B466-0B309A9F0BE7}" type="pres">
      <dgm:prSet presAssocID="{B549BF5F-CD7B-4005-A88B-1F0C672EEBEC}" presName="thickLine" presStyleLbl="alignNode1" presStyleIdx="2" presStyleCnt="8"/>
      <dgm:spPr/>
    </dgm:pt>
    <dgm:pt modelId="{FE73319D-2941-44F2-87BC-5848F05CC0D9}" type="pres">
      <dgm:prSet presAssocID="{B549BF5F-CD7B-4005-A88B-1F0C672EEBEC}" presName="horz1" presStyleCnt="0"/>
      <dgm:spPr/>
    </dgm:pt>
    <dgm:pt modelId="{62EAF438-5CB9-4E87-91F7-B6127C26388E}" type="pres">
      <dgm:prSet presAssocID="{B549BF5F-CD7B-4005-A88B-1F0C672EEBEC}" presName="tx1" presStyleLbl="revTx" presStyleIdx="2" presStyleCnt="8"/>
      <dgm:spPr/>
    </dgm:pt>
    <dgm:pt modelId="{B52C6C63-FF2C-4163-93C9-914B608D7690}" type="pres">
      <dgm:prSet presAssocID="{B549BF5F-CD7B-4005-A88B-1F0C672EEBEC}" presName="vert1" presStyleCnt="0"/>
      <dgm:spPr/>
    </dgm:pt>
    <dgm:pt modelId="{A62EFEF1-9E73-4E52-A484-20A11F7AEC0F}" type="pres">
      <dgm:prSet presAssocID="{B68B7B16-CDFF-4E01-BB28-5FC7867C5ECB}" presName="thickLine" presStyleLbl="alignNode1" presStyleIdx="3" presStyleCnt="8"/>
      <dgm:spPr/>
    </dgm:pt>
    <dgm:pt modelId="{18C13430-C23F-4830-8F5A-2571AB64BEAE}" type="pres">
      <dgm:prSet presAssocID="{B68B7B16-CDFF-4E01-BB28-5FC7867C5ECB}" presName="horz1" presStyleCnt="0"/>
      <dgm:spPr/>
    </dgm:pt>
    <dgm:pt modelId="{BEAF7759-9A47-4D3F-AFE5-1DEA50AE3DCE}" type="pres">
      <dgm:prSet presAssocID="{B68B7B16-CDFF-4E01-BB28-5FC7867C5ECB}" presName="tx1" presStyleLbl="revTx" presStyleIdx="3" presStyleCnt="8"/>
      <dgm:spPr/>
    </dgm:pt>
    <dgm:pt modelId="{0D0E8A95-7437-4C59-A04C-FBC8B8B53241}" type="pres">
      <dgm:prSet presAssocID="{B68B7B16-CDFF-4E01-BB28-5FC7867C5ECB}" presName="vert1" presStyleCnt="0"/>
      <dgm:spPr/>
    </dgm:pt>
    <dgm:pt modelId="{748042FA-D897-4AC8-B21F-5151EAF71753}" type="pres">
      <dgm:prSet presAssocID="{3CD61914-0F66-460C-BBE1-3464CE6AA07F}" presName="thickLine" presStyleLbl="alignNode1" presStyleIdx="4" presStyleCnt="8"/>
      <dgm:spPr/>
    </dgm:pt>
    <dgm:pt modelId="{7DD27EAD-0256-4E63-845A-33C71C84655A}" type="pres">
      <dgm:prSet presAssocID="{3CD61914-0F66-460C-BBE1-3464CE6AA07F}" presName="horz1" presStyleCnt="0"/>
      <dgm:spPr/>
    </dgm:pt>
    <dgm:pt modelId="{7B0E37CE-9D4C-477F-B30C-46101DE4BC04}" type="pres">
      <dgm:prSet presAssocID="{3CD61914-0F66-460C-BBE1-3464CE6AA07F}" presName="tx1" presStyleLbl="revTx" presStyleIdx="4" presStyleCnt="8"/>
      <dgm:spPr/>
    </dgm:pt>
    <dgm:pt modelId="{042CEC28-ED87-49A0-9477-0E14DAC2A8C6}" type="pres">
      <dgm:prSet presAssocID="{3CD61914-0F66-460C-BBE1-3464CE6AA07F}" presName="vert1" presStyleCnt="0"/>
      <dgm:spPr/>
    </dgm:pt>
    <dgm:pt modelId="{D2409D65-E76C-4DBD-B005-1D2EE504F46A}" type="pres">
      <dgm:prSet presAssocID="{4C41F2FA-DD87-4A8F-AAF1-EFAD7ACB6A2E}" presName="thickLine" presStyleLbl="alignNode1" presStyleIdx="5" presStyleCnt="8"/>
      <dgm:spPr/>
    </dgm:pt>
    <dgm:pt modelId="{9F1F00C1-76DF-4216-905A-37B799DCF39C}" type="pres">
      <dgm:prSet presAssocID="{4C41F2FA-DD87-4A8F-AAF1-EFAD7ACB6A2E}" presName="horz1" presStyleCnt="0"/>
      <dgm:spPr/>
    </dgm:pt>
    <dgm:pt modelId="{435D3E1A-E25F-483C-8515-462D44527F3A}" type="pres">
      <dgm:prSet presAssocID="{4C41F2FA-DD87-4A8F-AAF1-EFAD7ACB6A2E}" presName="tx1" presStyleLbl="revTx" presStyleIdx="5" presStyleCnt="8"/>
      <dgm:spPr/>
    </dgm:pt>
    <dgm:pt modelId="{E4A01EF0-E3FC-4949-8A18-9796FDC87D18}" type="pres">
      <dgm:prSet presAssocID="{4C41F2FA-DD87-4A8F-AAF1-EFAD7ACB6A2E}" presName="vert1" presStyleCnt="0"/>
      <dgm:spPr/>
    </dgm:pt>
    <dgm:pt modelId="{249176A7-51C0-4D9C-9F51-9F195822A8F2}" type="pres">
      <dgm:prSet presAssocID="{FA2CD987-9917-4ED0-A2B6-4E50B1B40D29}" presName="thickLine" presStyleLbl="alignNode1" presStyleIdx="6" presStyleCnt="8"/>
      <dgm:spPr/>
    </dgm:pt>
    <dgm:pt modelId="{590B99E0-3A05-42A5-89BC-74ABB5E2B7A6}" type="pres">
      <dgm:prSet presAssocID="{FA2CD987-9917-4ED0-A2B6-4E50B1B40D29}" presName="horz1" presStyleCnt="0"/>
      <dgm:spPr/>
    </dgm:pt>
    <dgm:pt modelId="{AA605EB6-B920-452A-9A69-91A8C4D2B00E}" type="pres">
      <dgm:prSet presAssocID="{FA2CD987-9917-4ED0-A2B6-4E50B1B40D29}" presName="tx1" presStyleLbl="revTx" presStyleIdx="6" presStyleCnt="8"/>
      <dgm:spPr/>
    </dgm:pt>
    <dgm:pt modelId="{EA7E38C2-4E3B-434E-985F-8C0D1291E38F}" type="pres">
      <dgm:prSet presAssocID="{FA2CD987-9917-4ED0-A2B6-4E50B1B40D29}" presName="vert1" presStyleCnt="0"/>
      <dgm:spPr/>
    </dgm:pt>
    <dgm:pt modelId="{03310A08-1FE1-4053-9590-BB45F2D901FE}" type="pres">
      <dgm:prSet presAssocID="{0CFA3A03-6DEB-4CD1-A10C-F6ACAC06A126}" presName="thickLine" presStyleLbl="alignNode1" presStyleIdx="7" presStyleCnt="8"/>
      <dgm:spPr/>
    </dgm:pt>
    <dgm:pt modelId="{D6047280-2727-48EB-B1C0-CBEBB7B71D2E}" type="pres">
      <dgm:prSet presAssocID="{0CFA3A03-6DEB-4CD1-A10C-F6ACAC06A126}" presName="horz1" presStyleCnt="0"/>
      <dgm:spPr/>
    </dgm:pt>
    <dgm:pt modelId="{F044529D-42F2-4A56-9088-4DD816A35FB7}" type="pres">
      <dgm:prSet presAssocID="{0CFA3A03-6DEB-4CD1-A10C-F6ACAC06A126}" presName="tx1" presStyleLbl="revTx" presStyleIdx="7" presStyleCnt="8"/>
      <dgm:spPr/>
    </dgm:pt>
    <dgm:pt modelId="{37CE876F-9C64-4681-937B-5EE5122AB35D}" type="pres">
      <dgm:prSet presAssocID="{0CFA3A03-6DEB-4CD1-A10C-F6ACAC06A126}" presName="vert1" presStyleCnt="0"/>
      <dgm:spPr/>
    </dgm:pt>
  </dgm:ptLst>
  <dgm:cxnLst>
    <dgm:cxn modelId="{6C45E704-0539-489A-9D9C-490BF309C8CD}" srcId="{BDBB17C8-ED4D-46DD-BDBC-05F552E27378}" destId="{8EFFE204-7D75-4EBF-8619-AD17C16ACCA1}" srcOrd="0" destOrd="0" parTransId="{7C0634C2-0B5C-4C96-AD6C-E7AF9BC2E4B8}" sibTransId="{1EA94035-3565-4D4C-AB2B-9A340F5907FC}"/>
    <dgm:cxn modelId="{A29FFA04-FA06-4B77-8C19-39615D130DDC}" srcId="{BDBB17C8-ED4D-46DD-BDBC-05F552E27378}" destId="{3CD61914-0F66-460C-BBE1-3464CE6AA07F}" srcOrd="4" destOrd="0" parTransId="{3AC83D83-7A48-4126-86F5-F1FB102EB020}" sibTransId="{AF511483-045E-4CD0-A25C-0E7A2E2805C6}"/>
    <dgm:cxn modelId="{768CEE06-89D8-44DE-90C1-020A95596133}" srcId="{BDBB17C8-ED4D-46DD-BDBC-05F552E27378}" destId="{0CFA3A03-6DEB-4CD1-A10C-F6ACAC06A126}" srcOrd="7" destOrd="0" parTransId="{0A9B74BB-3BD6-4907-AAE9-BEA734F848FE}" sibTransId="{25BC0F69-55AF-429A-AC8F-D304038A320B}"/>
    <dgm:cxn modelId="{56AC540C-4CD1-4A2E-A1AD-B6D73BAA2750}" type="presOf" srcId="{BDBB17C8-ED4D-46DD-BDBC-05F552E27378}" destId="{D8DC1291-93A2-448D-A76F-F71E64F35737}" srcOrd="0" destOrd="0" presId="urn:microsoft.com/office/officeart/2008/layout/LinedList"/>
    <dgm:cxn modelId="{65C4C361-349B-4DF3-B66B-6769AC55B4CF}" type="presOf" srcId="{4C41F2FA-DD87-4A8F-AAF1-EFAD7ACB6A2E}" destId="{435D3E1A-E25F-483C-8515-462D44527F3A}" srcOrd="0" destOrd="0" presId="urn:microsoft.com/office/officeart/2008/layout/LinedList"/>
    <dgm:cxn modelId="{EE4B3D63-7505-4211-90EA-1A5ACAE2A93C}" type="presOf" srcId="{B68B7B16-CDFF-4E01-BB28-5FC7867C5ECB}" destId="{BEAF7759-9A47-4D3F-AFE5-1DEA50AE3DCE}" srcOrd="0" destOrd="0" presId="urn:microsoft.com/office/officeart/2008/layout/LinedList"/>
    <dgm:cxn modelId="{78C2B149-9440-46D5-9EF0-FCBCBE802711}" type="presOf" srcId="{6EB114DC-53AD-451E-A950-E677CAA24AD1}" destId="{C8AD836E-4E51-49B8-A10D-5EDB9ABA85C2}" srcOrd="0" destOrd="0" presId="urn:microsoft.com/office/officeart/2008/layout/LinedList"/>
    <dgm:cxn modelId="{5957527A-1069-4F15-B13E-26BA122E8235}" type="presOf" srcId="{0CFA3A03-6DEB-4CD1-A10C-F6ACAC06A126}" destId="{F044529D-42F2-4A56-9088-4DD816A35FB7}" srcOrd="0" destOrd="0" presId="urn:microsoft.com/office/officeart/2008/layout/LinedList"/>
    <dgm:cxn modelId="{0F1A3E83-8095-4BE4-BC4F-32D5150EF728}" type="presOf" srcId="{8EFFE204-7D75-4EBF-8619-AD17C16ACCA1}" destId="{A02D770D-976B-4BF2-B88E-963274E20064}" srcOrd="0" destOrd="0" presId="urn:microsoft.com/office/officeart/2008/layout/LinedList"/>
    <dgm:cxn modelId="{E522EF96-CCB8-425F-AE8E-2F71CCEA4EE4}" srcId="{BDBB17C8-ED4D-46DD-BDBC-05F552E27378}" destId="{B68B7B16-CDFF-4E01-BB28-5FC7867C5ECB}" srcOrd="3" destOrd="0" parTransId="{C5C279F6-A8D3-42F2-992A-A8F0A2C74276}" sibTransId="{C2CA9A4D-2AC0-4C62-8AD4-D630336BFF23}"/>
    <dgm:cxn modelId="{40715997-A33E-4A42-81F6-06B72D65DA23}" type="presOf" srcId="{FA2CD987-9917-4ED0-A2B6-4E50B1B40D29}" destId="{AA605EB6-B920-452A-9A69-91A8C4D2B00E}" srcOrd="0" destOrd="0" presId="urn:microsoft.com/office/officeart/2008/layout/LinedList"/>
    <dgm:cxn modelId="{60FB95B8-D20C-499F-85FA-502F18C82509}" type="presOf" srcId="{3CD61914-0F66-460C-BBE1-3464CE6AA07F}" destId="{7B0E37CE-9D4C-477F-B30C-46101DE4BC04}" srcOrd="0" destOrd="0" presId="urn:microsoft.com/office/officeart/2008/layout/LinedList"/>
    <dgm:cxn modelId="{2315D9CE-1D73-4537-85DB-558EC0F53281}" srcId="{BDBB17C8-ED4D-46DD-BDBC-05F552E27378}" destId="{4C41F2FA-DD87-4A8F-AAF1-EFAD7ACB6A2E}" srcOrd="5" destOrd="0" parTransId="{09CD7D57-39A6-4F20-A96A-4C697AE3C772}" sibTransId="{C2387186-8757-4597-98E2-41C111BF1678}"/>
    <dgm:cxn modelId="{B8174CDB-6680-4015-A847-F1D9EA91401D}" srcId="{BDBB17C8-ED4D-46DD-BDBC-05F552E27378}" destId="{B549BF5F-CD7B-4005-A88B-1F0C672EEBEC}" srcOrd="2" destOrd="0" parTransId="{724C35D3-445A-4C5E-ADE5-448E4E009FF4}" sibTransId="{CD1B96C6-D5E7-4022-A3C1-494FF9BBE809}"/>
    <dgm:cxn modelId="{5ABB52E1-550F-4D63-AF9C-3410FD6C75E5}" srcId="{BDBB17C8-ED4D-46DD-BDBC-05F552E27378}" destId="{FA2CD987-9917-4ED0-A2B6-4E50B1B40D29}" srcOrd="6" destOrd="0" parTransId="{F9C7EC62-F699-46FF-93A8-98797CEA1422}" sibTransId="{B560AB68-CCF7-413C-A2E0-535A72CE897B}"/>
    <dgm:cxn modelId="{A8E659F3-9EB2-4A9A-BF64-9F195448A5DD}" srcId="{BDBB17C8-ED4D-46DD-BDBC-05F552E27378}" destId="{6EB114DC-53AD-451E-A950-E677CAA24AD1}" srcOrd="1" destOrd="0" parTransId="{A0345537-E7D0-4991-9B42-CFA046F92A85}" sibTransId="{D5B9E63B-5791-49AE-ADD4-99B790B34219}"/>
    <dgm:cxn modelId="{642B19F9-497A-4865-B602-61CDC8B5EF86}" type="presOf" srcId="{B549BF5F-CD7B-4005-A88B-1F0C672EEBEC}" destId="{62EAF438-5CB9-4E87-91F7-B6127C26388E}" srcOrd="0" destOrd="0" presId="urn:microsoft.com/office/officeart/2008/layout/LinedList"/>
    <dgm:cxn modelId="{6B258414-CDB0-4EEB-BF79-D51F10B47D1B}" type="presParOf" srcId="{D8DC1291-93A2-448D-A76F-F71E64F35737}" destId="{764B02FE-A05D-4751-82B3-867B699D9F38}" srcOrd="0" destOrd="0" presId="urn:microsoft.com/office/officeart/2008/layout/LinedList"/>
    <dgm:cxn modelId="{C6BD9481-BC43-4E69-ACCC-20EBC95B7498}" type="presParOf" srcId="{D8DC1291-93A2-448D-A76F-F71E64F35737}" destId="{3C16CD10-0A90-4E71-88F7-7D5CC9B4BAA8}" srcOrd="1" destOrd="0" presId="urn:microsoft.com/office/officeart/2008/layout/LinedList"/>
    <dgm:cxn modelId="{CC0BC414-E9B7-4AF7-93AF-934B772CFB43}" type="presParOf" srcId="{3C16CD10-0A90-4E71-88F7-7D5CC9B4BAA8}" destId="{A02D770D-976B-4BF2-B88E-963274E20064}" srcOrd="0" destOrd="0" presId="urn:microsoft.com/office/officeart/2008/layout/LinedList"/>
    <dgm:cxn modelId="{6B5B389C-5A74-4237-B088-19380229671D}" type="presParOf" srcId="{3C16CD10-0A90-4E71-88F7-7D5CC9B4BAA8}" destId="{729A1FBF-CBEE-4CB0-A7FB-283F6BCAEB5B}" srcOrd="1" destOrd="0" presId="urn:microsoft.com/office/officeart/2008/layout/LinedList"/>
    <dgm:cxn modelId="{DB6CCBC7-9351-4884-9F14-9D4DB015E2F6}" type="presParOf" srcId="{D8DC1291-93A2-448D-A76F-F71E64F35737}" destId="{2E4CCB46-6E1B-4528-92E6-ED564EC9D858}" srcOrd="2" destOrd="0" presId="urn:microsoft.com/office/officeart/2008/layout/LinedList"/>
    <dgm:cxn modelId="{282F3C9D-8036-4746-BD85-3A49C3ADA9F2}" type="presParOf" srcId="{D8DC1291-93A2-448D-A76F-F71E64F35737}" destId="{136323AD-EFC6-423F-A3FD-72B6B4B802DB}" srcOrd="3" destOrd="0" presId="urn:microsoft.com/office/officeart/2008/layout/LinedList"/>
    <dgm:cxn modelId="{FFE0AD37-1F63-43FA-81D3-E0FDE328AA92}" type="presParOf" srcId="{136323AD-EFC6-423F-A3FD-72B6B4B802DB}" destId="{C8AD836E-4E51-49B8-A10D-5EDB9ABA85C2}" srcOrd="0" destOrd="0" presId="urn:microsoft.com/office/officeart/2008/layout/LinedList"/>
    <dgm:cxn modelId="{65BEE16E-8685-4D09-8BC5-9B1031470726}" type="presParOf" srcId="{136323AD-EFC6-423F-A3FD-72B6B4B802DB}" destId="{284699C5-3C4C-4D31-A9E4-20F12FF5BCA9}" srcOrd="1" destOrd="0" presId="urn:microsoft.com/office/officeart/2008/layout/LinedList"/>
    <dgm:cxn modelId="{EA3EB837-607C-46EF-ABB5-4FE0999C191B}" type="presParOf" srcId="{D8DC1291-93A2-448D-A76F-F71E64F35737}" destId="{70BB3FCF-4C8D-4180-B466-0B309A9F0BE7}" srcOrd="4" destOrd="0" presId="urn:microsoft.com/office/officeart/2008/layout/LinedList"/>
    <dgm:cxn modelId="{397B485B-0A49-48EB-9BE5-337879BF3881}" type="presParOf" srcId="{D8DC1291-93A2-448D-A76F-F71E64F35737}" destId="{FE73319D-2941-44F2-87BC-5848F05CC0D9}" srcOrd="5" destOrd="0" presId="urn:microsoft.com/office/officeart/2008/layout/LinedList"/>
    <dgm:cxn modelId="{9E36E107-5481-4D70-8F0F-EBFED720EC9B}" type="presParOf" srcId="{FE73319D-2941-44F2-87BC-5848F05CC0D9}" destId="{62EAF438-5CB9-4E87-91F7-B6127C26388E}" srcOrd="0" destOrd="0" presId="urn:microsoft.com/office/officeart/2008/layout/LinedList"/>
    <dgm:cxn modelId="{2A1A0F15-8E0F-4DDD-B7BD-0EED1B995127}" type="presParOf" srcId="{FE73319D-2941-44F2-87BC-5848F05CC0D9}" destId="{B52C6C63-FF2C-4163-93C9-914B608D7690}" srcOrd="1" destOrd="0" presId="urn:microsoft.com/office/officeart/2008/layout/LinedList"/>
    <dgm:cxn modelId="{E3359F42-CA2F-4427-A82F-5D689A67DB46}" type="presParOf" srcId="{D8DC1291-93A2-448D-A76F-F71E64F35737}" destId="{A62EFEF1-9E73-4E52-A484-20A11F7AEC0F}" srcOrd="6" destOrd="0" presId="urn:microsoft.com/office/officeart/2008/layout/LinedList"/>
    <dgm:cxn modelId="{3E18A5DA-8EA5-45B7-BE39-2C36DCDA93EC}" type="presParOf" srcId="{D8DC1291-93A2-448D-A76F-F71E64F35737}" destId="{18C13430-C23F-4830-8F5A-2571AB64BEAE}" srcOrd="7" destOrd="0" presId="urn:microsoft.com/office/officeart/2008/layout/LinedList"/>
    <dgm:cxn modelId="{5140126F-F3DB-4823-97E2-A1942F50D402}" type="presParOf" srcId="{18C13430-C23F-4830-8F5A-2571AB64BEAE}" destId="{BEAF7759-9A47-4D3F-AFE5-1DEA50AE3DCE}" srcOrd="0" destOrd="0" presId="urn:microsoft.com/office/officeart/2008/layout/LinedList"/>
    <dgm:cxn modelId="{15A6ACA3-72E5-425F-B1D3-6AC96DD3BC05}" type="presParOf" srcId="{18C13430-C23F-4830-8F5A-2571AB64BEAE}" destId="{0D0E8A95-7437-4C59-A04C-FBC8B8B53241}" srcOrd="1" destOrd="0" presId="urn:microsoft.com/office/officeart/2008/layout/LinedList"/>
    <dgm:cxn modelId="{CD86515D-1091-466C-8B8A-9AE35D86771D}" type="presParOf" srcId="{D8DC1291-93A2-448D-A76F-F71E64F35737}" destId="{748042FA-D897-4AC8-B21F-5151EAF71753}" srcOrd="8" destOrd="0" presId="urn:microsoft.com/office/officeart/2008/layout/LinedList"/>
    <dgm:cxn modelId="{6E503464-2A3F-48D3-BBF1-5ADDAFA48E5E}" type="presParOf" srcId="{D8DC1291-93A2-448D-A76F-F71E64F35737}" destId="{7DD27EAD-0256-4E63-845A-33C71C84655A}" srcOrd="9" destOrd="0" presId="urn:microsoft.com/office/officeart/2008/layout/LinedList"/>
    <dgm:cxn modelId="{793D2DC0-5319-4AD1-B3D8-F17E5BF054A5}" type="presParOf" srcId="{7DD27EAD-0256-4E63-845A-33C71C84655A}" destId="{7B0E37CE-9D4C-477F-B30C-46101DE4BC04}" srcOrd="0" destOrd="0" presId="urn:microsoft.com/office/officeart/2008/layout/LinedList"/>
    <dgm:cxn modelId="{87F83D19-68E2-42A8-B236-62D9AF0A85E2}" type="presParOf" srcId="{7DD27EAD-0256-4E63-845A-33C71C84655A}" destId="{042CEC28-ED87-49A0-9477-0E14DAC2A8C6}" srcOrd="1" destOrd="0" presId="urn:microsoft.com/office/officeart/2008/layout/LinedList"/>
    <dgm:cxn modelId="{9E9E014F-8A8B-44BD-9E9D-089E36648E60}" type="presParOf" srcId="{D8DC1291-93A2-448D-A76F-F71E64F35737}" destId="{D2409D65-E76C-4DBD-B005-1D2EE504F46A}" srcOrd="10" destOrd="0" presId="urn:microsoft.com/office/officeart/2008/layout/LinedList"/>
    <dgm:cxn modelId="{B083D045-6C0B-4BCC-938F-F769FE4330CD}" type="presParOf" srcId="{D8DC1291-93A2-448D-A76F-F71E64F35737}" destId="{9F1F00C1-76DF-4216-905A-37B799DCF39C}" srcOrd="11" destOrd="0" presId="urn:microsoft.com/office/officeart/2008/layout/LinedList"/>
    <dgm:cxn modelId="{6777C000-418F-4328-BC16-AE974A337B83}" type="presParOf" srcId="{9F1F00C1-76DF-4216-905A-37B799DCF39C}" destId="{435D3E1A-E25F-483C-8515-462D44527F3A}" srcOrd="0" destOrd="0" presId="urn:microsoft.com/office/officeart/2008/layout/LinedList"/>
    <dgm:cxn modelId="{DECF25E5-8550-47B4-9785-96EE9FE93A0B}" type="presParOf" srcId="{9F1F00C1-76DF-4216-905A-37B799DCF39C}" destId="{E4A01EF0-E3FC-4949-8A18-9796FDC87D18}" srcOrd="1" destOrd="0" presId="urn:microsoft.com/office/officeart/2008/layout/LinedList"/>
    <dgm:cxn modelId="{06D26F34-FEFA-4FC1-827A-A8EB98E46C5B}" type="presParOf" srcId="{D8DC1291-93A2-448D-A76F-F71E64F35737}" destId="{249176A7-51C0-4D9C-9F51-9F195822A8F2}" srcOrd="12" destOrd="0" presId="urn:microsoft.com/office/officeart/2008/layout/LinedList"/>
    <dgm:cxn modelId="{5CF70A9C-335E-467E-B17A-79CBE1D2FA50}" type="presParOf" srcId="{D8DC1291-93A2-448D-A76F-F71E64F35737}" destId="{590B99E0-3A05-42A5-89BC-74ABB5E2B7A6}" srcOrd="13" destOrd="0" presId="urn:microsoft.com/office/officeart/2008/layout/LinedList"/>
    <dgm:cxn modelId="{FA9E3928-0CE9-448C-AA4F-8C6F92C672B0}" type="presParOf" srcId="{590B99E0-3A05-42A5-89BC-74ABB5E2B7A6}" destId="{AA605EB6-B920-452A-9A69-91A8C4D2B00E}" srcOrd="0" destOrd="0" presId="urn:microsoft.com/office/officeart/2008/layout/LinedList"/>
    <dgm:cxn modelId="{98DB864F-2914-40D4-8CA0-340CA1C3CB12}" type="presParOf" srcId="{590B99E0-3A05-42A5-89BC-74ABB5E2B7A6}" destId="{EA7E38C2-4E3B-434E-985F-8C0D1291E38F}" srcOrd="1" destOrd="0" presId="urn:microsoft.com/office/officeart/2008/layout/LinedList"/>
    <dgm:cxn modelId="{14FA37B3-AC23-4C51-904D-A7D951C62C6E}" type="presParOf" srcId="{D8DC1291-93A2-448D-A76F-F71E64F35737}" destId="{03310A08-1FE1-4053-9590-BB45F2D901FE}" srcOrd="14" destOrd="0" presId="urn:microsoft.com/office/officeart/2008/layout/LinedList"/>
    <dgm:cxn modelId="{37395439-D551-4D22-9897-F982CC7F387A}" type="presParOf" srcId="{D8DC1291-93A2-448D-A76F-F71E64F35737}" destId="{D6047280-2727-48EB-B1C0-CBEBB7B71D2E}" srcOrd="15" destOrd="0" presId="urn:microsoft.com/office/officeart/2008/layout/LinedList"/>
    <dgm:cxn modelId="{9E1EBA48-7A01-4F77-925F-30BD9ACBE99F}" type="presParOf" srcId="{D6047280-2727-48EB-B1C0-CBEBB7B71D2E}" destId="{F044529D-42F2-4A56-9088-4DD816A35FB7}" srcOrd="0" destOrd="0" presId="urn:microsoft.com/office/officeart/2008/layout/LinedList"/>
    <dgm:cxn modelId="{93C31E74-AB42-40B1-BD14-5CF892AAEF28}" type="presParOf" srcId="{D6047280-2727-48EB-B1C0-CBEBB7B71D2E}" destId="{37CE876F-9C64-4681-937B-5EE5122AB35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8CC0C90-3C16-4677-8D44-7FDA46006CB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D64448D-41D9-4D7B-AADC-2E44A27879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Kate Fitzpatrick, Town Manager</a:t>
          </a:r>
        </a:p>
      </dgm:t>
    </dgm:pt>
    <dgm:pt modelId="{FF85D852-8EA2-4208-908B-F6BCF808F8B4}" type="parTrans" cxnId="{A0A23546-1944-4A42-93A3-05126C2C0A4A}">
      <dgm:prSet/>
      <dgm:spPr/>
      <dgm:t>
        <a:bodyPr/>
        <a:lstStyle/>
        <a:p>
          <a:endParaRPr lang="en-US"/>
        </a:p>
      </dgm:t>
    </dgm:pt>
    <dgm:pt modelId="{0E9488BF-7C1C-41DA-9CE6-20F7AC97348E}" type="sibTrans" cxnId="{A0A23546-1944-4A42-93A3-05126C2C0A4A}">
      <dgm:prSet/>
      <dgm:spPr/>
      <dgm:t>
        <a:bodyPr/>
        <a:lstStyle/>
        <a:p>
          <a:endParaRPr lang="en-US"/>
        </a:p>
      </dgm:t>
    </dgm:pt>
    <dgm:pt modelId="{902B8B55-43D8-4C31-9609-D24E34F450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Needham, MA</a:t>
          </a:r>
        </a:p>
      </dgm:t>
    </dgm:pt>
    <dgm:pt modelId="{6328FE65-7DE6-4D5D-91EE-BC93C97CA687}" type="parTrans" cxnId="{B1045A59-8E0C-4EB9-A676-136F5A9C367B}">
      <dgm:prSet/>
      <dgm:spPr/>
      <dgm:t>
        <a:bodyPr/>
        <a:lstStyle/>
        <a:p>
          <a:endParaRPr lang="en-US"/>
        </a:p>
      </dgm:t>
    </dgm:pt>
    <dgm:pt modelId="{F903855A-D743-4A1B-8C81-1B08E3421618}" type="sibTrans" cxnId="{B1045A59-8E0C-4EB9-A676-136F5A9C367B}">
      <dgm:prSet/>
      <dgm:spPr/>
      <dgm:t>
        <a:bodyPr/>
        <a:lstStyle/>
        <a:p>
          <a:endParaRPr lang="en-US"/>
        </a:p>
      </dgm:t>
    </dgm:pt>
    <dgm:pt modelId="{9E53D335-8A9E-43DF-96EA-4FE2475E52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hlinkClick xmlns:r="http://schemas.openxmlformats.org/officeDocument/2006/relationships" r:id="rId1"/>
            </a:rPr>
            <a:t>kfitzpatrick@needhamma.gov</a:t>
          </a:r>
          <a:endParaRPr lang="en-US" sz="3200" dirty="0"/>
        </a:p>
      </dgm:t>
    </dgm:pt>
    <dgm:pt modelId="{564ABDD5-3C37-4478-8635-566C025B16AB}" type="parTrans" cxnId="{5EFADB73-A74F-454A-9FFC-F1AECA7D6F09}">
      <dgm:prSet/>
      <dgm:spPr/>
      <dgm:t>
        <a:bodyPr/>
        <a:lstStyle/>
        <a:p>
          <a:endParaRPr lang="en-US"/>
        </a:p>
      </dgm:t>
    </dgm:pt>
    <dgm:pt modelId="{629C4644-7729-4FE9-B413-E7B7C00BB328}" type="sibTrans" cxnId="{5EFADB73-A74F-454A-9FFC-F1AECA7D6F09}">
      <dgm:prSet/>
      <dgm:spPr/>
      <dgm:t>
        <a:bodyPr/>
        <a:lstStyle/>
        <a:p>
          <a:endParaRPr lang="en-US"/>
        </a:p>
      </dgm:t>
    </dgm:pt>
    <dgm:pt modelId="{405D8419-B36A-46E7-8D0D-EC0BDDFEA21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VeryKateFitzpatrick.com</a:t>
          </a:r>
        </a:p>
      </dgm:t>
    </dgm:pt>
    <dgm:pt modelId="{E554DDE1-0048-4658-88CF-01EC88D3DA37}" type="parTrans" cxnId="{07B4C853-0F5E-4D4D-9A85-3ECBB7813DDD}">
      <dgm:prSet/>
      <dgm:spPr/>
      <dgm:t>
        <a:bodyPr/>
        <a:lstStyle/>
        <a:p>
          <a:endParaRPr lang="en-US"/>
        </a:p>
      </dgm:t>
    </dgm:pt>
    <dgm:pt modelId="{4BFAEB15-DCC0-423C-8136-E91F7A383C9C}" type="sibTrans" cxnId="{07B4C853-0F5E-4D4D-9A85-3ECBB7813DDD}">
      <dgm:prSet/>
      <dgm:spPr/>
      <dgm:t>
        <a:bodyPr/>
        <a:lstStyle/>
        <a:p>
          <a:endParaRPr lang="en-US"/>
        </a:p>
      </dgm:t>
    </dgm:pt>
    <dgm:pt modelId="{22F1F792-E063-43A5-88B3-8B4131B24114}" type="pres">
      <dgm:prSet presAssocID="{C8CC0C90-3C16-4677-8D44-7FDA46006CB1}" presName="root" presStyleCnt="0">
        <dgm:presLayoutVars>
          <dgm:dir/>
          <dgm:resizeHandles val="exact"/>
        </dgm:presLayoutVars>
      </dgm:prSet>
      <dgm:spPr/>
    </dgm:pt>
    <dgm:pt modelId="{EB43C675-FB1B-4BEF-BC81-EE1E237F5DDC}" type="pres">
      <dgm:prSet presAssocID="{4D64448D-41D9-4D7B-AADC-2E44A278793F}" presName="compNode" presStyleCnt="0"/>
      <dgm:spPr/>
    </dgm:pt>
    <dgm:pt modelId="{E86D2C8D-7DAC-45ED-ADD5-7B0C9A01806D}" type="pres">
      <dgm:prSet presAssocID="{4D64448D-41D9-4D7B-AADC-2E44A278793F}" presName="bgRect" presStyleLbl="bgShp" presStyleIdx="0" presStyleCnt="4"/>
      <dgm:spPr/>
    </dgm:pt>
    <dgm:pt modelId="{120EE29B-A99E-49D6-A26B-A3FA3FCFC7DB}" type="pres">
      <dgm:prSet presAssocID="{4D64448D-41D9-4D7B-AADC-2E44A278793F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79CAD473-0770-4668-BF1A-29CFFF724508}" type="pres">
      <dgm:prSet presAssocID="{4D64448D-41D9-4D7B-AADC-2E44A278793F}" presName="spaceRect" presStyleCnt="0"/>
      <dgm:spPr/>
    </dgm:pt>
    <dgm:pt modelId="{D8F2FF5C-7B79-48F3-BE4D-AEAC0D3D2E27}" type="pres">
      <dgm:prSet presAssocID="{4D64448D-41D9-4D7B-AADC-2E44A278793F}" presName="parTx" presStyleLbl="revTx" presStyleIdx="0" presStyleCnt="4">
        <dgm:presLayoutVars>
          <dgm:chMax val="0"/>
          <dgm:chPref val="0"/>
        </dgm:presLayoutVars>
      </dgm:prSet>
      <dgm:spPr/>
    </dgm:pt>
    <dgm:pt modelId="{152C7428-C16E-4447-B408-BCCE8461D606}" type="pres">
      <dgm:prSet presAssocID="{0E9488BF-7C1C-41DA-9CE6-20F7AC97348E}" presName="sibTrans" presStyleCnt="0"/>
      <dgm:spPr/>
    </dgm:pt>
    <dgm:pt modelId="{46853155-E6C5-43AB-8909-2D4A08EE557E}" type="pres">
      <dgm:prSet presAssocID="{902B8B55-43D8-4C31-9609-D24E34F450A4}" presName="compNode" presStyleCnt="0"/>
      <dgm:spPr/>
    </dgm:pt>
    <dgm:pt modelId="{5C8FA83C-7310-4487-A6FD-F75343BC259D}" type="pres">
      <dgm:prSet presAssocID="{902B8B55-43D8-4C31-9609-D24E34F450A4}" presName="bgRect" presStyleLbl="bgShp" presStyleIdx="1" presStyleCnt="4"/>
      <dgm:spPr/>
    </dgm:pt>
    <dgm:pt modelId="{5BCA8738-E515-4D4E-9E65-AF176659D487}" type="pres">
      <dgm:prSet presAssocID="{902B8B55-43D8-4C31-9609-D24E34F450A4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77C4E50D-90DA-49DD-8488-F553F8FB4FA5}" type="pres">
      <dgm:prSet presAssocID="{902B8B55-43D8-4C31-9609-D24E34F450A4}" presName="spaceRect" presStyleCnt="0"/>
      <dgm:spPr/>
    </dgm:pt>
    <dgm:pt modelId="{20EEF3E5-A1B1-4298-81F7-E908D99F53A2}" type="pres">
      <dgm:prSet presAssocID="{902B8B55-43D8-4C31-9609-D24E34F450A4}" presName="parTx" presStyleLbl="revTx" presStyleIdx="1" presStyleCnt="4">
        <dgm:presLayoutVars>
          <dgm:chMax val="0"/>
          <dgm:chPref val="0"/>
        </dgm:presLayoutVars>
      </dgm:prSet>
      <dgm:spPr/>
    </dgm:pt>
    <dgm:pt modelId="{03587CBF-1164-42E2-B21F-9687CC409245}" type="pres">
      <dgm:prSet presAssocID="{F903855A-D743-4A1B-8C81-1B08E3421618}" presName="sibTrans" presStyleCnt="0"/>
      <dgm:spPr/>
    </dgm:pt>
    <dgm:pt modelId="{A3337F1C-4883-45C4-A3D2-72029BEB2F03}" type="pres">
      <dgm:prSet presAssocID="{9E53D335-8A9E-43DF-96EA-4FE2475E520D}" presName="compNode" presStyleCnt="0"/>
      <dgm:spPr/>
    </dgm:pt>
    <dgm:pt modelId="{BA6141CF-96FF-4657-82FC-D08402C71151}" type="pres">
      <dgm:prSet presAssocID="{9E53D335-8A9E-43DF-96EA-4FE2475E520D}" presName="bgRect" presStyleLbl="bgShp" presStyleIdx="2" presStyleCnt="4"/>
      <dgm:spPr/>
    </dgm:pt>
    <dgm:pt modelId="{E8405B60-D5E1-4DA2-91E2-5FD6D6847DAE}" type="pres">
      <dgm:prSet presAssocID="{9E53D335-8A9E-43DF-96EA-4FE2475E520D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B8B8F464-EFA5-45EB-98FB-FED2C758EB4F}" type="pres">
      <dgm:prSet presAssocID="{9E53D335-8A9E-43DF-96EA-4FE2475E520D}" presName="spaceRect" presStyleCnt="0"/>
      <dgm:spPr/>
    </dgm:pt>
    <dgm:pt modelId="{D3FBB9C0-B36E-4BA7-BEC4-A1DC73266ABB}" type="pres">
      <dgm:prSet presAssocID="{9E53D335-8A9E-43DF-96EA-4FE2475E520D}" presName="parTx" presStyleLbl="revTx" presStyleIdx="2" presStyleCnt="4">
        <dgm:presLayoutVars>
          <dgm:chMax val="0"/>
          <dgm:chPref val="0"/>
        </dgm:presLayoutVars>
      </dgm:prSet>
      <dgm:spPr/>
    </dgm:pt>
    <dgm:pt modelId="{E54282D1-5FAE-473A-84D4-5C164F038FDB}" type="pres">
      <dgm:prSet presAssocID="{629C4644-7729-4FE9-B413-E7B7C00BB328}" presName="sibTrans" presStyleCnt="0"/>
      <dgm:spPr/>
    </dgm:pt>
    <dgm:pt modelId="{23DCA89D-2745-4710-8469-57EE3B22C062}" type="pres">
      <dgm:prSet presAssocID="{405D8419-B36A-46E7-8D0D-EC0BDDFEA21A}" presName="compNode" presStyleCnt="0"/>
      <dgm:spPr/>
    </dgm:pt>
    <dgm:pt modelId="{DC407EA6-C3F0-4821-91F8-1513525C248E}" type="pres">
      <dgm:prSet presAssocID="{405D8419-B36A-46E7-8D0D-EC0BDDFEA21A}" presName="bgRect" presStyleLbl="bgShp" presStyleIdx="3" presStyleCnt="4" custLinFactNeighborX="123" custLinFactNeighborY="-2287"/>
      <dgm:spPr/>
    </dgm:pt>
    <dgm:pt modelId="{6DCCD561-FCB4-4DBE-86AB-DC6810D3BD4A}" type="pres">
      <dgm:prSet presAssocID="{405D8419-B36A-46E7-8D0D-EC0BDDFEA21A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F90286C-05C5-4035-A2AB-4912BA4BDF29}" type="pres">
      <dgm:prSet presAssocID="{405D8419-B36A-46E7-8D0D-EC0BDDFEA21A}" presName="spaceRect" presStyleCnt="0"/>
      <dgm:spPr/>
    </dgm:pt>
    <dgm:pt modelId="{12B1B6AC-9DC1-4FFD-92D5-1DB7093D3FBB}" type="pres">
      <dgm:prSet presAssocID="{405D8419-B36A-46E7-8D0D-EC0BDDFEA21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E453D04-92F4-4F38-A6E4-CB552178CE10}" type="presOf" srcId="{4D64448D-41D9-4D7B-AADC-2E44A278793F}" destId="{D8F2FF5C-7B79-48F3-BE4D-AEAC0D3D2E27}" srcOrd="0" destOrd="0" presId="urn:microsoft.com/office/officeart/2018/2/layout/IconVerticalSolidList"/>
    <dgm:cxn modelId="{FD460C3A-FC5D-4956-A7B0-C719CE480E97}" type="presOf" srcId="{902B8B55-43D8-4C31-9609-D24E34F450A4}" destId="{20EEF3E5-A1B1-4298-81F7-E908D99F53A2}" srcOrd="0" destOrd="0" presId="urn:microsoft.com/office/officeart/2018/2/layout/IconVerticalSolidList"/>
    <dgm:cxn modelId="{2D7F053E-5E66-4288-83DE-B849D1A0584F}" type="presOf" srcId="{405D8419-B36A-46E7-8D0D-EC0BDDFEA21A}" destId="{12B1B6AC-9DC1-4FFD-92D5-1DB7093D3FBB}" srcOrd="0" destOrd="0" presId="urn:microsoft.com/office/officeart/2018/2/layout/IconVerticalSolidList"/>
    <dgm:cxn modelId="{A0A23546-1944-4A42-93A3-05126C2C0A4A}" srcId="{C8CC0C90-3C16-4677-8D44-7FDA46006CB1}" destId="{4D64448D-41D9-4D7B-AADC-2E44A278793F}" srcOrd="0" destOrd="0" parTransId="{FF85D852-8EA2-4208-908B-F6BCF808F8B4}" sibTransId="{0E9488BF-7C1C-41DA-9CE6-20F7AC97348E}"/>
    <dgm:cxn modelId="{51B00170-B1F0-40BF-9E91-99CA8E50E3A7}" type="presOf" srcId="{9E53D335-8A9E-43DF-96EA-4FE2475E520D}" destId="{D3FBB9C0-B36E-4BA7-BEC4-A1DC73266ABB}" srcOrd="0" destOrd="0" presId="urn:microsoft.com/office/officeart/2018/2/layout/IconVerticalSolidList"/>
    <dgm:cxn modelId="{07B4C853-0F5E-4D4D-9A85-3ECBB7813DDD}" srcId="{C8CC0C90-3C16-4677-8D44-7FDA46006CB1}" destId="{405D8419-B36A-46E7-8D0D-EC0BDDFEA21A}" srcOrd="3" destOrd="0" parTransId="{E554DDE1-0048-4658-88CF-01EC88D3DA37}" sibTransId="{4BFAEB15-DCC0-423C-8136-E91F7A383C9C}"/>
    <dgm:cxn modelId="{5EFADB73-A74F-454A-9FFC-F1AECA7D6F09}" srcId="{C8CC0C90-3C16-4677-8D44-7FDA46006CB1}" destId="{9E53D335-8A9E-43DF-96EA-4FE2475E520D}" srcOrd="2" destOrd="0" parTransId="{564ABDD5-3C37-4478-8635-566C025B16AB}" sibTransId="{629C4644-7729-4FE9-B413-E7B7C00BB328}"/>
    <dgm:cxn modelId="{B1045A59-8E0C-4EB9-A676-136F5A9C367B}" srcId="{C8CC0C90-3C16-4677-8D44-7FDA46006CB1}" destId="{902B8B55-43D8-4C31-9609-D24E34F450A4}" srcOrd="1" destOrd="0" parTransId="{6328FE65-7DE6-4D5D-91EE-BC93C97CA687}" sibTransId="{F903855A-D743-4A1B-8C81-1B08E3421618}"/>
    <dgm:cxn modelId="{EDED48C9-4890-4633-B71B-4C197A5FEE84}" type="presOf" srcId="{C8CC0C90-3C16-4677-8D44-7FDA46006CB1}" destId="{22F1F792-E063-43A5-88B3-8B4131B24114}" srcOrd="0" destOrd="0" presId="urn:microsoft.com/office/officeart/2018/2/layout/IconVerticalSolidList"/>
    <dgm:cxn modelId="{2C921890-42FA-4513-B4DA-ED99E36CFADE}" type="presParOf" srcId="{22F1F792-E063-43A5-88B3-8B4131B24114}" destId="{EB43C675-FB1B-4BEF-BC81-EE1E237F5DDC}" srcOrd="0" destOrd="0" presId="urn:microsoft.com/office/officeart/2018/2/layout/IconVerticalSolidList"/>
    <dgm:cxn modelId="{EE1D1089-C4D6-4D97-997B-E79CE43EB542}" type="presParOf" srcId="{EB43C675-FB1B-4BEF-BC81-EE1E237F5DDC}" destId="{E86D2C8D-7DAC-45ED-ADD5-7B0C9A01806D}" srcOrd="0" destOrd="0" presId="urn:microsoft.com/office/officeart/2018/2/layout/IconVerticalSolidList"/>
    <dgm:cxn modelId="{8B1204A5-6147-4388-A2F5-8CFE7CE9ADB7}" type="presParOf" srcId="{EB43C675-FB1B-4BEF-BC81-EE1E237F5DDC}" destId="{120EE29B-A99E-49D6-A26B-A3FA3FCFC7DB}" srcOrd="1" destOrd="0" presId="urn:microsoft.com/office/officeart/2018/2/layout/IconVerticalSolidList"/>
    <dgm:cxn modelId="{4575B68C-BE01-422E-A54E-235075923D5B}" type="presParOf" srcId="{EB43C675-FB1B-4BEF-BC81-EE1E237F5DDC}" destId="{79CAD473-0770-4668-BF1A-29CFFF724508}" srcOrd="2" destOrd="0" presId="urn:microsoft.com/office/officeart/2018/2/layout/IconVerticalSolidList"/>
    <dgm:cxn modelId="{BC92E364-36CB-4905-A109-E91F3DE1B466}" type="presParOf" srcId="{EB43C675-FB1B-4BEF-BC81-EE1E237F5DDC}" destId="{D8F2FF5C-7B79-48F3-BE4D-AEAC0D3D2E27}" srcOrd="3" destOrd="0" presId="urn:microsoft.com/office/officeart/2018/2/layout/IconVerticalSolidList"/>
    <dgm:cxn modelId="{718F0256-2D73-415E-8470-680F0CD79E77}" type="presParOf" srcId="{22F1F792-E063-43A5-88B3-8B4131B24114}" destId="{152C7428-C16E-4447-B408-BCCE8461D606}" srcOrd="1" destOrd="0" presId="urn:microsoft.com/office/officeart/2018/2/layout/IconVerticalSolidList"/>
    <dgm:cxn modelId="{F5C9C2FB-52E8-4C21-97A3-1CE49FCB6460}" type="presParOf" srcId="{22F1F792-E063-43A5-88B3-8B4131B24114}" destId="{46853155-E6C5-43AB-8909-2D4A08EE557E}" srcOrd="2" destOrd="0" presId="urn:microsoft.com/office/officeart/2018/2/layout/IconVerticalSolidList"/>
    <dgm:cxn modelId="{CF083A70-CDD2-44E7-8550-11312AD7D075}" type="presParOf" srcId="{46853155-E6C5-43AB-8909-2D4A08EE557E}" destId="{5C8FA83C-7310-4487-A6FD-F75343BC259D}" srcOrd="0" destOrd="0" presId="urn:microsoft.com/office/officeart/2018/2/layout/IconVerticalSolidList"/>
    <dgm:cxn modelId="{FAEC67F5-450D-49B2-B3DF-AB42FAE072A6}" type="presParOf" srcId="{46853155-E6C5-43AB-8909-2D4A08EE557E}" destId="{5BCA8738-E515-4D4E-9E65-AF176659D487}" srcOrd="1" destOrd="0" presId="urn:microsoft.com/office/officeart/2018/2/layout/IconVerticalSolidList"/>
    <dgm:cxn modelId="{F74401DE-7CDC-498E-835E-7DB1F357F6EF}" type="presParOf" srcId="{46853155-E6C5-43AB-8909-2D4A08EE557E}" destId="{77C4E50D-90DA-49DD-8488-F553F8FB4FA5}" srcOrd="2" destOrd="0" presId="urn:microsoft.com/office/officeart/2018/2/layout/IconVerticalSolidList"/>
    <dgm:cxn modelId="{EF51102F-C5A8-4295-AE74-2CCD6586E87B}" type="presParOf" srcId="{46853155-E6C5-43AB-8909-2D4A08EE557E}" destId="{20EEF3E5-A1B1-4298-81F7-E908D99F53A2}" srcOrd="3" destOrd="0" presId="urn:microsoft.com/office/officeart/2018/2/layout/IconVerticalSolidList"/>
    <dgm:cxn modelId="{B3BC6944-FF88-49E2-8C79-FE83CBCA61A9}" type="presParOf" srcId="{22F1F792-E063-43A5-88B3-8B4131B24114}" destId="{03587CBF-1164-42E2-B21F-9687CC409245}" srcOrd="3" destOrd="0" presId="urn:microsoft.com/office/officeart/2018/2/layout/IconVerticalSolidList"/>
    <dgm:cxn modelId="{1A060FFF-3C78-4FB1-ACC1-097275E042F6}" type="presParOf" srcId="{22F1F792-E063-43A5-88B3-8B4131B24114}" destId="{A3337F1C-4883-45C4-A3D2-72029BEB2F03}" srcOrd="4" destOrd="0" presId="urn:microsoft.com/office/officeart/2018/2/layout/IconVerticalSolidList"/>
    <dgm:cxn modelId="{965C21D8-5B74-4213-9ACC-8955810F2E30}" type="presParOf" srcId="{A3337F1C-4883-45C4-A3D2-72029BEB2F03}" destId="{BA6141CF-96FF-4657-82FC-D08402C71151}" srcOrd="0" destOrd="0" presId="urn:microsoft.com/office/officeart/2018/2/layout/IconVerticalSolidList"/>
    <dgm:cxn modelId="{C5159599-7584-43D1-8377-E2892BCE5752}" type="presParOf" srcId="{A3337F1C-4883-45C4-A3D2-72029BEB2F03}" destId="{E8405B60-D5E1-4DA2-91E2-5FD6D6847DAE}" srcOrd="1" destOrd="0" presId="urn:microsoft.com/office/officeart/2018/2/layout/IconVerticalSolidList"/>
    <dgm:cxn modelId="{078889B7-5DAB-48C2-AEA0-D58E105E5884}" type="presParOf" srcId="{A3337F1C-4883-45C4-A3D2-72029BEB2F03}" destId="{B8B8F464-EFA5-45EB-98FB-FED2C758EB4F}" srcOrd="2" destOrd="0" presId="urn:microsoft.com/office/officeart/2018/2/layout/IconVerticalSolidList"/>
    <dgm:cxn modelId="{013D8D3F-3503-450D-9F50-7BDF68030E20}" type="presParOf" srcId="{A3337F1C-4883-45C4-A3D2-72029BEB2F03}" destId="{D3FBB9C0-B36E-4BA7-BEC4-A1DC73266ABB}" srcOrd="3" destOrd="0" presId="urn:microsoft.com/office/officeart/2018/2/layout/IconVerticalSolidList"/>
    <dgm:cxn modelId="{44E44A60-EDAE-4FD1-91D2-4B45E1429CF2}" type="presParOf" srcId="{22F1F792-E063-43A5-88B3-8B4131B24114}" destId="{E54282D1-5FAE-473A-84D4-5C164F038FDB}" srcOrd="5" destOrd="0" presId="urn:microsoft.com/office/officeart/2018/2/layout/IconVerticalSolidList"/>
    <dgm:cxn modelId="{95CC4B4D-EC5C-4CF0-B968-E8788B7D9BED}" type="presParOf" srcId="{22F1F792-E063-43A5-88B3-8B4131B24114}" destId="{23DCA89D-2745-4710-8469-57EE3B22C062}" srcOrd="6" destOrd="0" presId="urn:microsoft.com/office/officeart/2018/2/layout/IconVerticalSolidList"/>
    <dgm:cxn modelId="{7911D905-C9F3-44E7-9248-87603FC0AC6E}" type="presParOf" srcId="{23DCA89D-2745-4710-8469-57EE3B22C062}" destId="{DC407EA6-C3F0-4821-91F8-1513525C248E}" srcOrd="0" destOrd="0" presId="urn:microsoft.com/office/officeart/2018/2/layout/IconVerticalSolidList"/>
    <dgm:cxn modelId="{4B62C19C-CBAE-4A1B-96C6-7883702E79FB}" type="presParOf" srcId="{23DCA89D-2745-4710-8469-57EE3B22C062}" destId="{6DCCD561-FCB4-4DBE-86AB-DC6810D3BD4A}" srcOrd="1" destOrd="0" presId="urn:microsoft.com/office/officeart/2018/2/layout/IconVerticalSolidList"/>
    <dgm:cxn modelId="{7349E48A-D308-4C78-91E2-6FDEF5D3A4A7}" type="presParOf" srcId="{23DCA89D-2745-4710-8469-57EE3B22C062}" destId="{7F90286C-05C5-4035-A2AB-4912BA4BDF29}" srcOrd="2" destOrd="0" presId="urn:microsoft.com/office/officeart/2018/2/layout/IconVerticalSolidList"/>
    <dgm:cxn modelId="{131CB7FB-566D-4C17-AC5B-C684DB3C1138}" type="presParOf" srcId="{23DCA89D-2745-4710-8469-57EE3B22C062}" destId="{12B1B6AC-9DC1-4FFD-92D5-1DB7093D3FB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D8EA1-51D1-4682-8F4B-85A4AEA7A64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FCB7C7-98AF-42C7-AD79-08AF712381E6}">
      <dgm:prSet/>
      <dgm:spPr/>
      <dgm:t>
        <a:bodyPr/>
        <a:lstStyle/>
        <a:p>
          <a:r>
            <a:rPr lang="en-US" dirty="0"/>
            <a:t>Build Your Emergency Fund</a:t>
          </a:r>
        </a:p>
      </dgm:t>
    </dgm:pt>
    <dgm:pt modelId="{17ADA348-B78F-43E0-AE8C-A7BD72AE11EB}" type="parTrans" cxnId="{E0E2523D-0B09-44F9-B8CE-4352813F79D3}">
      <dgm:prSet/>
      <dgm:spPr/>
      <dgm:t>
        <a:bodyPr/>
        <a:lstStyle/>
        <a:p>
          <a:endParaRPr lang="en-US"/>
        </a:p>
      </dgm:t>
    </dgm:pt>
    <dgm:pt modelId="{752DBF72-8204-4CBA-9FFA-6001E5701DE5}" type="sibTrans" cxnId="{E0E2523D-0B09-44F9-B8CE-4352813F79D3}">
      <dgm:prSet/>
      <dgm:spPr/>
      <dgm:t>
        <a:bodyPr/>
        <a:lstStyle/>
        <a:p>
          <a:endParaRPr lang="en-US"/>
        </a:p>
      </dgm:t>
    </dgm:pt>
    <dgm:pt modelId="{83A274E7-1A6B-467C-B353-238AF84F2F69}">
      <dgm:prSet/>
      <dgm:spPr/>
      <dgm:t>
        <a:bodyPr/>
        <a:lstStyle/>
        <a:p>
          <a:r>
            <a:rPr lang="en-US" dirty="0"/>
            <a:t>Pay Off Debt </a:t>
          </a:r>
        </a:p>
      </dgm:t>
    </dgm:pt>
    <dgm:pt modelId="{2C3368D1-464B-476B-BC33-A00A94F6EA5B}" type="parTrans" cxnId="{8D3C617D-BDA8-4036-B2CC-8494BD7ABA94}">
      <dgm:prSet/>
      <dgm:spPr/>
      <dgm:t>
        <a:bodyPr/>
        <a:lstStyle/>
        <a:p>
          <a:endParaRPr lang="en-US"/>
        </a:p>
      </dgm:t>
    </dgm:pt>
    <dgm:pt modelId="{6530F6AF-A875-40B2-99B5-6D9D95901ECD}" type="sibTrans" cxnId="{8D3C617D-BDA8-4036-B2CC-8494BD7ABA94}">
      <dgm:prSet/>
      <dgm:spPr/>
      <dgm:t>
        <a:bodyPr/>
        <a:lstStyle/>
        <a:p>
          <a:endParaRPr lang="en-US"/>
        </a:p>
      </dgm:t>
    </dgm:pt>
    <dgm:pt modelId="{BB880BB7-0FCC-4452-A317-9CF984A74BE1}">
      <dgm:prSet/>
      <dgm:spPr/>
      <dgm:t>
        <a:bodyPr/>
        <a:lstStyle/>
        <a:p>
          <a:r>
            <a:rPr lang="en-US" dirty="0"/>
            <a:t>Save for Retirement</a:t>
          </a:r>
        </a:p>
      </dgm:t>
    </dgm:pt>
    <dgm:pt modelId="{D1AAE60E-F4B3-4BC9-A925-2C6BD122C6E4}" type="parTrans" cxnId="{00568FC5-0478-4BEE-9380-6D372C771D6F}">
      <dgm:prSet/>
      <dgm:spPr/>
      <dgm:t>
        <a:bodyPr/>
        <a:lstStyle/>
        <a:p>
          <a:endParaRPr lang="en-US"/>
        </a:p>
      </dgm:t>
    </dgm:pt>
    <dgm:pt modelId="{0C0AD265-1A64-48B7-8843-8B96412FF5B8}" type="sibTrans" cxnId="{00568FC5-0478-4BEE-9380-6D372C771D6F}">
      <dgm:prSet/>
      <dgm:spPr/>
      <dgm:t>
        <a:bodyPr/>
        <a:lstStyle/>
        <a:p>
          <a:endParaRPr lang="en-US"/>
        </a:p>
      </dgm:t>
    </dgm:pt>
    <dgm:pt modelId="{CC14DC29-1157-4EBB-8D6E-37C75DA721CC}">
      <dgm:prSet/>
      <dgm:spPr/>
      <dgm:t>
        <a:bodyPr/>
        <a:lstStyle/>
        <a:p>
          <a:endParaRPr lang="en-US" dirty="0"/>
        </a:p>
      </dgm:t>
    </dgm:pt>
    <dgm:pt modelId="{E9609B24-BCF3-4BC7-9B93-EFBE785D282A}" type="parTrans" cxnId="{8F7F54B9-F4B7-47A5-8CD8-6CF48D8A32B2}">
      <dgm:prSet/>
      <dgm:spPr/>
      <dgm:t>
        <a:bodyPr/>
        <a:lstStyle/>
        <a:p>
          <a:endParaRPr lang="en-US"/>
        </a:p>
      </dgm:t>
    </dgm:pt>
    <dgm:pt modelId="{45E608C9-99BF-4819-AEA9-966E31661B37}" type="sibTrans" cxnId="{8F7F54B9-F4B7-47A5-8CD8-6CF48D8A32B2}">
      <dgm:prSet/>
      <dgm:spPr/>
      <dgm:t>
        <a:bodyPr/>
        <a:lstStyle/>
        <a:p>
          <a:endParaRPr lang="en-US"/>
        </a:p>
      </dgm:t>
    </dgm:pt>
    <dgm:pt modelId="{4DB03FBA-D2DD-46EC-8D62-50A73F54571E}" type="pres">
      <dgm:prSet presAssocID="{DC5D8EA1-51D1-4682-8F4B-85A4AEA7A644}" presName="vert0" presStyleCnt="0">
        <dgm:presLayoutVars>
          <dgm:dir/>
          <dgm:animOne val="branch"/>
          <dgm:animLvl val="lvl"/>
        </dgm:presLayoutVars>
      </dgm:prSet>
      <dgm:spPr/>
    </dgm:pt>
    <dgm:pt modelId="{FA9071B2-E5CA-4E74-9B5A-99BE6348C090}" type="pres">
      <dgm:prSet presAssocID="{EDFCB7C7-98AF-42C7-AD79-08AF712381E6}" presName="thickLine" presStyleLbl="alignNode1" presStyleIdx="0" presStyleCnt="4"/>
      <dgm:spPr/>
    </dgm:pt>
    <dgm:pt modelId="{E83752C4-D8D3-434C-8C0E-8F9AFC17EB36}" type="pres">
      <dgm:prSet presAssocID="{EDFCB7C7-98AF-42C7-AD79-08AF712381E6}" presName="horz1" presStyleCnt="0"/>
      <dgm:spPr/>
    </dgm:pt>
    <dgm:pt modelId="{D53E594E-8B64-457F-9A51-4300392074C5}" type="pres">
      <dgm:prSet presAssocID="{EDFCB7C7-98AF-42C7-AD79-08AF712381E6}" presName="tx1" presStyleLbl="revTx" presStyleIdx="0" presStyleCnt="4"/>
      <dgm:spPr/>
    </dgm:pt>
    <dgm:pt modelId="{62E93CEC-3CEA-480F-B60D-59AF33C6BB65}" type="pres">
      <dgm:prSet presAssocID="{EDFCB7C7-98AF-42C7-AD79-08AF712381E6}" presName="vert1" presStyleCnt="0"/>
      <dgm:spPr/>
    </dgm:pt>
    <dgm:pt modelId="{2AA98336-6C83-46AE-9C0E-A5C23F2B5ADB}" type="pres">
      <dgm:prSet presAssocID="{83A274E7-1A6B-467C-B353-238AF84F2F69}" presName="thickLine" presStyleLbl="alignNode1" presStyleIdx="1" presStyleCnt="4"/>
      <dgm:spPr/>
    </dgm:pt>
    <dgm:pt modelId="{B9550FC7-55B8-4FAA-80C6-0E426C7B9CAA}" type="pres">
      <dgm:prSet presAssocID="{83A274E7-1A6B-467C-B353-238AF84F2F69}" presName="horz1" presStyleCnt="0"/>
      <dgm:spPr/>
    </dgm:pt>
    <dgm:pt modelId="{D0D57167-FC97-4763-BA87-F5E1F602123E}" type="pres">
      <dgm:prSet presAssocID="{83A274E7-1A6B-467C-B353-238AF84F2F69}" presName="tx1" presStyleLbl="revTx" presStyleIdx="1" presStyleCnt="4"/>
      <dgm:spPr/>
    </dgm:pt>
    <dgm:pt modelId="{C7D36A63-1F28-41F6-A40A-6B29674E47DF}" type="pres">
      <dgm:prSet presAssocID="{83A274E7-1A6B-467C-B353-238AF84F2F69}" presName="vert1" presStyleCnt="0"/>
      <dgm:spPr/>
    </dgm:pt>
    <dgm:pt modelId="{C2D477D7-35D8-4B5C-B082-8DE562AA15B7}" type="pres">
      <dgm:prSet presAssocID="{BB880BB7-0FCC-4452-A317-9CF984A74BE1}" presName="thickLine" presStyleLbl="alignNode1" presStyleIdx="2" presStyleCnt="4"/>
      <dgm:spPr/>
    </dgm:pt>
    <dgm:pt modelId="{E5984BE7-E29B-47D2-90FB-EEF34F010FC9}" type="pres">
      <dgm:prSet presAssocID="{BB880BB7-0FCC-4452-A317-9CF984A74BE1}" presName="horz1" presStyleCnt="0"/>
      <dgm:spPr/>
    </dgm:pt>
    <dgm:pt modelId="{A99360F4-0C9F-474F-A53F-A7A38CBBEF20}" type="pres">
      <dgm:prSet presAssocID="{BB880BB7-0FCC-4452-A317-9CF984A74BE1}" presName="tx1" presStyleLbl="revTx" presStyleIdx="2" presStyleCnt="4"/>
      <dgm:spPr/>
    </dgm:pt>
    <dgm:pt modelId="{39F67914-4D4E-404C-A09E-663F377BE3A7}" type="pres">
      <dgm:prSet presAssocID="{BB880BB7-0FCC-4452-A317-9CF984A74BE1}" presName="vert1" presStyleCnt="0"/>
      <dgm:spPr/>
    </dgm:pt>
    <dgm:pt modelId="{C6B60DF8-EAB8-4AD1-A2DA-3E562F95B5F5}" type="pres">
      <dgm:prSet presAssocID="{CC14DC29-1157-4EBB-8D6E-37C75DA721CC}" presName="thickLine" presStyleLbl="alignNode1" presStyleIdx="3" presStyleCnt="4"/>
      <dgm:spPr/>
    </dgm:pt>
    <dgm:pt modelId="{B2D5E60F-A3DF-45F1-A4BC-F3669DF62A85}" type="pres">
      <dgm:prSet presAssocID="{CC14DC29-1157-4EBB-8D6E-37C75DA721CC}" presName="horz1" presStyleCnt="0"/>
      <dgm:spPr/>
    </dgm:pt>
    <dgm:pt modelId="{B0D8064D-0362-4FC0-9859-29B76849D860}" type="pres">
      <dgm:prSet presAssocID="{CC14DC29-1157-4EBB-8D6E-37C75DA721CC}" presName="tx1" presStyleLbl="revTx" presStyleIdx="3" presStyleCnt="4"/>
      <dgm:spPr/>
    </dgm:pt>
    <dgm:pt modelId="{AD9FA2F3-4463-4956-A689-C9CE6C86CD42}" type="pres">
      <dgm:prSet presAssocID="{CC14DC29-1157-4EBB-8D6E-37C75DA721CC}" presName="vert1" presStyleCnt="0"/>
      <dgm:spPr/>
    </dgm:pt>
  </dgm:ptLst>
  <dgm:cxnLst>
    <dgm:cxn modelId="{6276B007-64C3-4E56-82A6-83588BD7BEC4}" type="presOf" srcId="{CC14DC29-1157-4EBB-8D6E-37C75DA721CC}" destId="{B0D8064D-0362-4FC0-9859-29B76849D860}" srcOrd="0" destOrd="0" presId="urn:microsoft.com/office/officeart/2008/layout/LinedList"/>
    <dgm:cxn modelId="{E0E2523D-0B09-44F9-B8CE-4352813F79D3}" srcId="{DC5D8EA1-51D1-4682-8F4B-85A4AEA7A644}" destId="{EDFCB7C7-98AF-42C7-AD79-08AF712381E6}" srcOrd="0" destOrd="0" parTransId="{17ADA348-B78F-43E0-AE8C-A7BD72AE11EB}" sibTransId="{752DBF72-8204-4CBA-9FFA-6001E5701DE5}"/>
    <dgm:cxn modelId="{3E7BC66A-EF47-4185-86C7-7074E34612E6}" type="presOf" srcId="{83A274E7-1A6B-467C-B353-238AF84F2F69}" destId="{D0D57167-FC97-4763-BA87-F5E1F602123E}" srcOrd="0" destOrd="0" presId="urn:microsoft.com/office/officeart/2008/layout/LinedList"/>
    <dgm:cxn modelId="{7DF58F6D-0219-4609-ABBE-F45A263567E7}" type="presOf" srcId="{EDFCB7C7-98AF-42C7-AD79-08AF712381E6}" destId="{D53E594E-8B64-457F-9A51-4300392074C5}" srcOrd="0" destOrd="0" presId="urn:microsoft.com/office/officeart/2008/layout/LinedList"/>
    <dgm:cxn modelId="{6E40EA74-23B7-4381-864C-CD18C2B45C8A}" type="presOf" srcId="{DC5D8EA1-51D1-4682-8F4B-85A4AEA7A644}" destId="{4DB03FBA-D2DD-46EC-8D62-50A73F54571E}" srcOrd="0" destOrd="0" presId="urn:microsoft.com/office/officeart/2008/layout/LinedList"/>
    <dgm:cxn modelId="{8D3C617D-BDA8-4036-B2CC-8494BD7ABA94}" srcId="{DC5D8EA1-51D1-4682-8F4B-85A4AEA7A644}" destId="{83A274E7-1A6B-467C-B353-238AF84F2F69}" srcOrd="1" destOrd="0" parTransId="{2C3368D1-464B-476B-BC33-A00A94F6EA5B}" sibTransId="{6530F6AF-A875-40B2-99B5-6D9D95901ECD}"/>
    <dgm:cxn modelId="{18FBB37D-BBA5-4AED-B27D-0905A4313980}" type="presOf" srcId="{BB880BB7-0FCC-4452-A317-9CF984A74BE1}" destId="{A99360F4-0C9F-474F-A53F-A7A38CBBEF20}" srcOrd="0" destOrd="0" presId="urn:microsoft.com/office/officeart/2008/layout/LinedList"/>
    <dgm:cxn modelId="{8F7F54B9-F4B7-47A5-8CD8-6CF48D8A32B2}" srcId="{DC5D8EA1-51D1-4682-8F4B-85A4AEA7A644}" destId="{CC14DC29-1157-4EBB-8D6E-37C75DA721CC}" srcOrd="3" destOrd="0" parTransId="{E9609B24-BCF3-4BC7-9B93-EFBE785D282A}" sibTransId="{45E608C9-99BF-4819-AEA9-966E31661B37}"/>
    <dgm:cxn modelId="{00568FC5-0478-4BEE-9380-6D372C771D6F}" srcId="{DC5D8EA1-51D1-4682-8F4B-85A4AEA7A644}" destId="{BB880BB7-0FCC-4452-A317-9CF984A74BE1}" srcOrd="2" destOrd="0" parTransId="{D1AAE60E-F4B3-4BC9-A925-2C6BD122C6E4}" sibTransId="{0C0AD265-1A64-48B7-8843-8B96412FF5B8}"/>
    <dgm:cxn modelId="{F4250813-D04B-4F32-96F1-BE0348381927}" type="presParOf" srcId="{4DB03FBA-D2DD-46EC-8D62-50A73F54571E}" destId="{FA9071B2-E5CA-4E74-9B5A-99BE6348C090}" srcOrd="0" destOrd="0" presId="urn:microsoft.com/office/officeart/2008/layout/LinedList"/>
    <dgm:cxn modelId="{88B21E2C-25C0-4A84-9971-86F5B352CA00}" type="presParOf" srcId="{4DB03FBA-D2DD-46EC-8D62-50A73F54571E}" destId="{E83752C4-D8D3-434C-8C0E-8F9AFC17EB36}" srcOrd="1" destOrd="0" presId="urn:microsoft.com/office/officeart/2008/layout/LinedList"/>
    <dgm:cxn modelId="{E59E957F-55F5-4F16-B673-74B10D0E7D43}" type="presParOf" srcId="{E83752C4-D8D3-434C-8C0E-8F9AFC17EB36}" destId="{D53E594E-8B64-457F-9A51-4300392074C5}" srcOrd="0" destOrd="0" presId="urn:microsoft.com/office/officeart/2008/layout/LinedList"/>
    <dgm:cxn modelId="{7EDBCC03-2C34-414E-AFA1-BE04D5466799}" type="presParOf" srcId="{E83752C4-D8D3-434C-8C0E-8F9AFC17EB36}" destId="{62E93CEC-3CEA-480F-B60D-59AF33C6BB65}" srcOrd="1" destOrd="0" presId="urn:microsoft.com/office/officeart/2008/layout/LinedList"/>
    <dgm:cxn modelId="{F305CE19-4EBD-4899-AF72-FA303FFB8198}" type="presParOf" srcId="{4DB03FBA-D2DD-46EC-8D62-50A73F54571E}" destId="{2AA98336-6C83-46AE-9C0E-A5C23F2B5ADB}" srcOrd="2" destOrd="0" presId="urn:microsoft.com/office/officeart/2008/layout/LinedList"/>
    <dgm:cxn modelId="{49E6B95A-E64B-4450-8C23-05781BC940C3}" type="presParOf" srcId="{4DB03FBA-D2DD-46EC-8D62-50A73F54571E}" destId="{B9550FC7-55B8-4FAA-80C6-0E426C7B9CAA}" srcOrd="3" destOrd="0" presId="urn:microsoft.com/office/officeart/2008/layout/LinedList"/>
    <dgm:cxn modelId="{66A4103D-81F9-45AB-9202-97840CECDDC3}" type="presParOf" srcId="{B9550FC7-55B8-4FAA-80C6-0E426C7B9CAA}" destId="{D0D57167-FC97-4763-BA87-F5E1F602123E}" srcOrd="0" destOrd="0" presId="urn:microsoft.com/office/officeart/2008/layout/LinedList"/>
    <dgm:cxn modelId="{52C596A5-0DBA-4FFA-82B4-DA43FC9EB27D}" type="presParOf" srcId="{B9550FC7-55B8-4FAA-80C6-0E426C7B9CAA}" destId="{C7D36A63-1F28-41F6-A40A-6B29674E47DF}" srcOrd="1" destOrd="0" presId="urn:microsoft.com/office/officeart/2008/layout/LinedList"/>
    <dgm:cxn modelId="{77645118-B6E2-4145-A45E-6BE09C633CDB}" type="presParOf" srcId="{4DB03FBA-D2DD-46EC-8D62-50A73F54571E}" destId="{C2D477D7-35D8-4B5C-B082-8DE562AA15B7}" srcOrd="4" destOrd="0" presId="urn:microsoft.com/office/officeart/2008/layout/LinedList"/>
    <dgm:cxn modelId="{1E51C6CD-9BAA-412D-9906-E8BE3AA7EAF4}" type="presParOf" srcId="{4DB03FBA-D2DD-46EC-8D62-50A73F54571E}" destId="{E5984BE7-E29B-47D2-90FB-EEF34F010FC9}" srcOrd="5" destOrd="0" presId="urn:microsoft.com/office/officeart/2008/layout/LinedList"/>
    <dgm:cxn modelId="{E552DC1C-7DC7-4541-919D-17FA889395AB}" type="presParOf" srcId="{E5984BE7-E29B-47D2-90FB-EEF34F010FC9}" destId="{A99360F4-0C9F-474F-A53F-A7A38CBBEF20}" srcOrd="0" destOrd="0" presId="urn:microsoft.com/office/officeart/2008/layout/LinedList"/>
    <dgm:cxn modelId="{11592E4D-A21B-428E-85EE-E2EB4A1301C8}" type="presParOf" srcId="{E5984BE7-E29B-47D2-90FB-EEF34F010FC9}" destId="{39F67914-4D4E-404C-A09E-663F377BE3A7}" srcOrd="1" destOrd="0" presId="urn:microsoft.com/office/officeart/2008/layout/LinedList"/>
    <dgm:cxn modelId="{74DB7986-A6A6-4554-BA96-A510FA576419}" type="presParOf" srcId="{4DB03FBA-D2DD-46EC-8D62-50A73F54571E}" destId="{C6B60DF8-EAB8-4AD1-A2DA-3E562F95B5F5}" srcOrd="6" destOrd="0" presId="urn:microsoft.com/office/officeart/2008/layout/LinedList"/>
    <dgm:cxn modelId="{A3D150DF-28C5-4C44-B198-153EBA55F7E8}" type="presParOf" srcId="{4DB03FBA-D2DD-46EC-8D62-50A73F54571E}" destId="{B2D5E60F-A3DF-45F1-A4BC-F3669DF62A85}" srcOrd="7" destOrd="0" presId="urn:microsoft.com/office/officeart/2008/layout/LinedList"/>
    <dgm:cxn modelId="{51AAE563-6CCD-4913-B52C-AC8AC52339C3}" type="presParOf" srcId="{B2D5E60F-A3DF-45F1-A4BC-F3669DF62A85}" destId="{B0D8064D-0362-4FC0-9859-29B76849D860}" srcOrd="0" destOrd="0" presId="urn:microsoft.com/office/officeart/2008/layout/LinedList"/>
    <dgm:cxn modelId="{CEEA89B1-984E-4314-AF3E-248C1988A0D6}" type="presParOf" srcId="{B2D5E60F-A3DF-45F1-A4BC-F3669DF62A85}" destId="{AD9FA2F3-4463-4956-A689-C9CE6C86CD4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99DF0E-FF3C-47B8-8154-F898703CCF81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4913812-6394-48E3-A2AB-3AF69684ABDC}">
      <dgm:prSet/>
      <dgm:spPr/>
      <dgm:t>
        <a:bodyPr/>
        <a:lstStyle/>
        <a:p>
          <a:r>
            <a:rPr lang="en-US" dirty="0"/>
            <a:t>Start Early – Use the Power of Compound Interest</a:t>
          </a:r>
        </a:p>
      </dgm:t>
    </dgm:pt>
    <dgm:pt modelId="{E7A7F19D-0502-4949-8DB8-663065C7B116}" type="parTrans" cxnId="{E674F447-1EEA-4D92-A309-8E3177F171C3}">
      <dgm:prSet/>
      <dgm:spPr/>
      <dgm:t>
        <a:bodyPr/>
        <a:lstStyle/>
        <a:p>
          <a:endParaRPr lang="en-US"/>
        </a:p>
      </dgm:t>
    </dgm:pt>
    <dgm:pt modelId="{DE40D759-C4BA-4AD6-B4C2-9FCCB0228F11}" type="sibTrans" cxnId="{E674F447-1EEA-4D92-A309-8E3177F171C3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7F21CA07-FDD4-41E3-B419-BFF8B0A90A21}">
      <dgm:prSet/>
      <dgm:spPr/>
      <dgm:t>
        <a:bodyPr/>
        <a:lstStyle/>
        <a:p>
          <a:r>
            <a:rPr lang="en-US" dirty="0"/>
            <a:t>Use Roth Options </a:t>
          </a:r>
        </a:p>
      </dgm:t>
    </dgm:pt>
    <dgm:pt modelId="{FF7A573E-4785-4D84-B451-D6AC9C84EC2A}" type="parTrans" cxnId="{049149AC-FAEF-4A33-8F3E-84C3C712C1B1}">
      <dgm:prSet/>
      <dgm:spPr/>
      <dgm:t>
        <a:bodyPr/>
        <a:lstStyle/>
        <a:p>
          <a:endParaRPr lang="en-US"/>
        </a:p>
      </dgm:t>
    </dgm:pt>
    <dgm:pt modelId="{85DD3EA4-2739-4E18-8D5A-CE590018F19F}" type="sibTrans" cxnId="{049149AC-FAEF-4A33-8F3E-84C3C712C1B1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3B83DB40-C6E8-4561-BBF8-9CAF967E134F}">
      <dgm:prSet/>
      <dgm:spPr/>
      <dgm:t>
        <a:bodyPr/>
        <a:lstStyle/>
        <a:p>
          <a:r>
            <a:rPr lang="en-US" dirty="0"/>
            <a:t>Tell the Others</a:t>
          </a:r>
        </a:p>
      </dgm:t>
    </dgm:pt>
    <dgm:pt modelId="{3B2B1755-B1D1-43EA-8F4B-B003EDDB0A5C}" type="parTrans" cxnId="{AF66FD50-F053-433B-B77E-094C064CBED5}">
      <dgm:prSet/>
      <dgm:spPr/>
      <dgm:t>
        <a:bodyPr/>
        <a:lstStyle/>
        <a:p>
          <a:endParaRPr lang="en-US"/>
        </a:p>
      </dgm:t>
    </dgm:pt>
    <dgm:pt modelId="{4FF64BB7-1BA5-4054-9F73-89919232D11A}" type="sibTrans" cxnId="{AF66FD50-F053-433B-B77E-094C064CBED5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619F226C-9435-44FE-905C-739B8CFBCFE1}">
      <dgm:prSet/>
      <dgm:spPr/>
      <dgm:t>
        <a:bodyPr/>
        <a:lstStyle/>
        <a:p>
          <a:r>
            <a:rPr lang="en-US" dirty="0"/>
            <a:t>Use your Position</a:t>
          </a:r>
        </a:p>
      </dgm:t>
    </dgm:pt>
    <dgm:pt modelId="{60B24158-AEA6-41B3-AB44-D2A62F2288B9}" type="parTrans" cxnId="{A20B2DA4-03D3-4A48-A483-630B070B71F6}">
      <dgm:prSet/>
      <dgm:spPr/>
      <dgm:t>
        <a:bodyPr/>
        <a:lstStyle/>
        <a:p>
          <a:endParaRPr lang="en-US"/>
        </a:p>
      </dgm:t>
    </dgm:pt>
    <dgm:pt modelId="{D9916EA3-1437-41D0-8E51-8099AC3EF39D}" type="sibTrans" cxnId="{A20B2DA4-03D3-4A48-A483-630B070B71F6}">
      <dgm:prSet phldrT="4" phldr="0"/>
      <dgm:spPr/>
      <dgm:t>
        <a:bodyPr/>
        <a:lstStyle/>
        <a:p>
          <a:r>
            <a:rPr lang="en-US" dirty="0"/>
            <a:t>4</a:t>
          </a:r>
        </a:p>
      </dgm:t>
    </dgm:pt>
    <dgm:pt modelId="{58C43A68-C95B-4F51-BBFE-86DACDFD60C1}" type="pres">
      <dgm:prSet presAssocID="{3099DF0E-FF3C-47B8-8154-F898703CCF81}" presName="Name0" presStyleCnt="0">
        <dgm:presLayoutVars>
          <dgm:animLvl val="lvl"/>
          <dgm:resizeHandles val="exact"/>
        </dgm:presLayoutVars>
      </dgm:prSet>
      <dgm:spPr/>
    </dgm:pt>
    <dgm:pt modelId="{406D3296-3334-4C36-976F-5ECC548069AB}" type="pres">
      <dgm:prSet presAssocID="{64913812-6394-48E3-A2AB-3AF69684ABDC}" presName="compositeNode" presStyleCnt="0">
        <dgm:presLayoutVars>
          <dgm:bulletEnabled val="1"/>
        </dgm:presLayoutVars>
      </dgm:prSet>
      <dgm:spPr/>
    </dgm:pt>
    <dgm:pt modelId="{BB7410CF-E9BF-4D4A-B13D-1359FCC4AFE8}" type="pres">
      <dgm:prSet presAssocID="{64913812-6394-48E3-A2AB-3AF69684ABDC}" presName="bgRect" presStyleLbl="bgAccFollowNode1" presStyleIdx="0" presStyleCnt="4"/>
      <dgm:spPr/>
    </dgm:pt>
    <dgm:pt modelId="{2B5C0743-A586-4828-9DE4-6B10F9C1E56D}" type="pres">
      <dgm:prSet presAssocID="{DE40D759-C4BA-4AD6-B4C2-9FCCB0228F11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507FFD02-418E-437F-8B03-AD8DCCE42619}" type="pres">
      <dgm:prSet presAssocID="{64913812-6394-48E3-A2AB-3AF69684ABDC}" presName="bottomLine" presStyleLbl="alignNode1" presStyleIdx="1" presStyleCnt="8">
        <dgm:presLayoutVars/>
      </dgm:prSet>
      <dgm:spPr/>
    </dgm:pt>
    <dgm:pt modelId="{2FBFABF1-3C55-49FC-AC90-0A589E33F299}" type="pres">
      <dgm:prSet presAssocID="{64913812-6394-48E3-A2AB-3AF69684ABDC}" presName="nodeText" presStyleLbl="bgAccFollowNode1" presStyleIdx="0" presStyleCnt="4">
        <dgm:presLayoutVars>
          <dgm:bulletEnabled val="1"/>
        </dgm:presLayoutVars>
      </dgm:prSet>
      <dgm:spPr/>
    </dgm:pt>
    <dgm:pt modelId="{709536E9-563C-4750-A349-B3E2885FC2B6}" type="pres">
      <dgm:prSet presAssocID="{DE40D759-C4BA-4AD6-B4C2-9FCCB0228F11}" presName="sibTrans" presStyleCnt="0"/>
      <dgm:spPr/>
    </dgm:pt>
    <dgm:pt modelId="{99FC8E73-1C58-47E7-8E7F-10BBE8D56DAF}" type="pres">
      <dgm:prSet presAssocID="{7F21CA07-FDD4-41E3-B419-BFF8B0A90A21}" presName="compositeNode" presStyleCnt="0">
        <dgm:presLayoutVars>
          <dgm:bulletEnabled val="1"/>
        </dgm:presLayoutVars>
      </dgm:prSet>
      <dgm:spPr/>
    </dgm:pt>
    <dgm:pt modelId="{71AD43D3-1498-44C5-9A37-7C77C1B9CBAF}" type="pres">
      <dgm:prSet presAssocID="{7F21CA07-FDD4-41E3-B419-BFF8B0A90A21}" presName="bgRect" presStyleLbl="bgAccFollowNode1" presStyleIdx="1" presStyleCnt="4"/>
      <dgm:spPr/>
    </dgm:pt>
    <dgm:pt modelId="{71838573-468B-47AA-AC57-F1F2C3ACDB60}" type="pres">
      <dgm:prSet presAssocID="{85DD3EA4-2739-4E18-8D5A-CE590018F19F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02820EA0-4374-4A52-955E-D6B42C280257}" type="pres">
      <dgm:prSet presAssocID="{7F21CA07-FDD4-41E3-B419-BFF8B0A90A21}" presName="bottomLine" presStyleLbl="alignNode1" presStyleIdx="3" presStyleCnt="8">
        <dgm:presLayoutVars/>
      </dgm:prSet>
      <dgm:spPr/>
    </dgm:pt>
    <dgm:pt modelId="{E55E8DA1-75EB-4791-A978-C6231EE74B66}" type="pres">
      <dgm:prSet presAssocID="{7F21CA07-FDD4-41E3-B419-BFF8B0A90A21}" presName="nodeText" presStyleLbl="bgAccFollowNode1" presStyleIdx="1" presStyleCnt="4">
        <dgm:presLayoutVars>
          <dgm:bulletEnabled val="1"/>
        </dgm:presLayoutVars>
      </dgm:prSet>
      <dgm:spPr/>
    </dgm:pt>
    <dgm:pt modelId="{881A47A4-1F56-4C62-94C3-A132F9F2A0B1}" type="pres">
      <dgm:prSet presAssocID="{85DD3EA4-2739-4E18-8D5A-CE590018F19F}" presName="sibTrans" presStyleCnt="0"/>
      <dgm:spPr/>
    </dgm:pt>
    <dgm:pt modelId="{AC1FEFDA-B169-4F0E-BAE6-5431C250D8C5}" type="pres">
      <dgm:prSet presAssocID="{3B83DB40-C6E8-4561-BBF8-9CAF967E134F}" presName="compositeNode" presStyleCnt="0">
        <dgm:presLayoutVars>
          <dgm:bulletEnabled val="1"/>
        </dgm:presLayoutVars>
      </dgm:prSet>
      <dgm:spPr/>
    </dgm:pt>
    <dgm:pt modelId="{70E8B6D8-101B-4E1D-9DD9-F93C705CD86D}" type="pres">
      <dgm:prSet presAssocID="{3B83DB40-C6E8-4561-BBF8-9CAF967E134F}" presName="bgRect" presStyleLbl="bgAccFollowNode1" presStyleIdx="2" presStyleCnt="4"/>
      <dgm:spPr/>
    </dgm:pt>
    <dgm:pt modelId="{BAC87A48-E616-4D45-BD03-D917B94E9247}" type="pres">
      <dgm:prSet presAssocID="{4FF64BB7-1BA5-4054-9F73-89919232D11A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A6254F0A-B3A3-4009-A6FD-1F734F4D169B}" type="pres">
      <dgm:prSet presAssocID="{3B83DB40-C6E8-4561-BBF8-9CAF967E134F}" presName="bottomLine" presStyleLbl="alignNode1" presStyleIdx="5" presStyleCnt="8">
        <dgm:presLayoutVars/>
      </dgm:prSet>
      <dgm:spPr/>
    </dgm:pt>
    <dgm:pt modelId="{D928AB38-3944-4C82-9920-3B63404DD407}" type="pres">
      <dgm:prSet presAssocID="{3B83DB40-C6E8-4561-BBF8-9CAF967E134F}" presName="nodeText" presStyleLbl="bgAccFollowNode1" presStyleIdx="2" presStyleCnt="4">
        <dgm:presLayoutVars>
          <dgm:bulletEnabled val="1"/>
        </dgm:presLayoutVars>
      </dgm:prSet>
      <dgm:spPr/>
    </dgm:pt>
    <dgm:pt modelId="{99F12528-AA51-4A15-95CE-9E888EC16646}" type="pres">
      <dgm:prSet presAssocID="{4FF64BB7-1BA5-4054-9F73-89919232D11A}" presName="sibTrans" presStyleCnt="0"/>
      <dgm:spPr/>
    </dgm:pt>
    <dgm:pt modelId="{87FBA3FA-C73D-4F79-9FCA-0E658DC63A73}" type="pres">
      <dgm:prSet presAssocID="{619F226C-9435-44FE-905C-739B8CFBCFE1}" presName="compositeNode" presStyleCnt="0">
        <dgm:presLayoutVars>
          <dgm:bulletEnabled val="1"/>
        </dgm:presLayoutVars>
      </dgm:prSet>
      <dgm:spPr/>
    </dgm:pt>
    <dgm:pt modelId="{4D1E0CC8-7141-4BAB-80B0-C0A8288CC7EA}" type="pres">
      <dgm:prSet presAssocID="{619F226C-9435-44FE-905C-739B8CFBCFE1}" presName="bgRect" presStyleLbl="bgAccFollowNode1" presStyleIdx="3" presStyleCnt="4"/>
      <dgm:spPr/>
    </dgm:pt>
    <dgm:pt modelId="{D1FA699C-3BCA-408B-BDD0-948E54AA7E9B}" type="pres">
      <dgm:prSet presAssocID="{D9916EA3-1437-41D0-8E51-8099AC3EF39D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81AEA3F5-9A08-4A59-8F64-0891EF50C3D4}" type="pres">
      <dgm:prSet presAssocID="{619F226C-9435-44FE-905C-739B8CFBCFE1}" presName="bottomLine" presStyleLbl="alignNode1" presStyleIdx="7" presStyleCnt="8">
        <dgm:presLayoutVars/>
      </dgm:prSet>
      <dgm:spPr/>
    </dgm:pt>
    <dgm:pt modelId="{3CABE03E-0563-4F93-B179-580904021D9E}" type="pres">
      <dgm:prSet presAssocID="{619F226C-9435-44FE-905C-739B8CFBCFE1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05177315-519C-4CE8-AD5B-40FD5238E31C}" type="presOf" srcId="{64913812-6394-48E3-A2AB-3AF69684ABDC}" destId="{2FBFABF1-3C55-49FC-AC90-0A589E33F299}" srcOrd="1" destOrd="0" presId="urn:microsoft.com/office/officeart/2016/7/layout/BasicLinearProcessNumbered"/>
    <dgm:cxn modelId="{AB701C5C-4C1F-4839-96DF-3C64A73CD9A4}" type="presOf" srcId="{619F226C-9435-44FE-905C-739B8CFBCFE1}" destId="{3CABE03E-0563-4F93-B179-580904021D9E}" srcOrd="1" destOrd="0" presId="urn:microsoft.com/office/officeart/2016/7/layout/BasicLinearProcessNumbered"/>
    <dgm:cxn modelId="{2AD9BF61-8485-4470-90F4-29C38089CFA4}" type="presOf" srcId="{3B83DB40-C6E8-4561-BBF8-9CAF967E134F}" destId="{70E8B6D8-101B-4E1D-9DD9-F93C705CD86D}" srcOrd="0" destOrd="0" presId="urn:microsoft.com/office/officeart/2016/7/layout/BasicLinearProcessNumbered"/>
    <dgm:cxn modelId="{E0021B62-3D84-4281-B5CA-836A11D26A2E}" type="presOf" srcId="{4FF64BB7-1BA5-4054-9F73-89919232D11A}" destId="{BAC87A48-E616-4D45-BD03-D917B94E9247}" srcOrd="0" destOrd="0" presId="urn:microsoft.com/office/officeart/2016/7/layout/BasicLinearProcessNumbered"/>
    <dgm:cxn modelId="{E674F447-1EEA-4D92-A309-8E3177F171C3}" srcId="{3099DF0E-FF3C-47B8-8154-F898703CCF81}" destId="{64913812-6394-48E3-A2AB-3AF69684ABDC}" srcOrd="0" destOrd="0" parTransId="{E7A7F19D-0502-4949-8DB8-663065C7B116}" sibTransId="{DE40D759-C4BA-4AD6-B4C2-9FCCB0228F11}"/>
    <dgm:cxn modelId="{48C6B04E-072F-4546-B1BD-02F9ACE575C0}" type="presOf" srcId="{619F226C-9435-44FE-905C-739B8CFBCFE1}" destId="{4D1E0CC8-7141-4BAB-80B0-C0A8288CC7EA}" srcOrd="0" destOrd="0" presId="urn:microsoft.com/office/officeart/2016/7/layout/BasicLinearProcessNumbered"/>
    <dgm:cxn modelId="{AF66FD50-F053-433B-B77E-094C064CBED5}" srcId="{3099DF0E-FF3C-47B8-8154-F898703CCF81}" destId="{3B83DB40-C6E8-4561-BBF8-9CAF967E134F}" srcOrd="2" destOrd="0" parTransId="{3B2B1755-B1D1-43EA-8F4B-B003EDDB0A5C}" sibTransId="{4FF64BB7-1BA5-4054-9F73-89919232D11A}"/>
    <dgm:cxn modelId="{6F135751-08D5-44FC-A7A7-1EE4A2299E06}" type="presOf" srcId="{3B83DB40-C6E8-4561-BBF8-9CAF967E134F}" destId="{D928AB38-3944-4C82-9920-3B63404DD407}" srcOrd="1" destOrd="0" presId="urn:microsoft.com/office/officeart/2016/7/layout/BasicLinearProcessNumbered"/>
    <dgm:cxn modelId="{5E855258-BB0B-463D-BE04-F4646CA42F61}" type="presOf" srcId="{85DD3EA4-2739-4E18-8D5A-CE590018F19F}" destId="{71838573-468B-47AA-AC57-F1F2C3ACDB60}" srcOrd="0" destOrd="0" presId="urn:microsoft.com/office/officeart/2016/7/layout/BasicLinearProcessNumbered"/>
    <dgm:cxn modelId="{E939DF81-727F-483C-A1CF-FC79CB489395}" type="presOf" srcId="{D9916EA3-1437-41D0-8E51-8099AC3EF39D}" destId="{D1FA699C-3BCA-408B-BDD0-948E54AA7E9B}" srcOrd="0" destOrd="0" presId="urn:microsoft.com/office/officeart/2016/7/layout/BasicLinearProcessNumbered"/>
    <dgm:cxn modelId="{770F2682-5419-4DA4-88A2-89F3D743CD7C}" type="presOf" srcId="{7F21CA07-FDD4-41E3-B419-BFF8B0A90A21}" destId="{E55E8DA1-75EB-4791-A978-C6231EE74B66}" srcOrd="1" destOrd="0" presId="urn:microsoft.com/office/officeart/2016/7/layout/BasicLinearProcessNumbered"/>
    <dgm:cxn modelId="{5A4A39A1-2603-42A0-B305-B0DDE7A2F6C1}" type="presOf" srcId="{DE40D759-C4BA-4AD6-B4C2-9FCCB0228F11}" destId="{2B5C0743-A586-4828-9DE4-6B10F9C1E56D}" srcOrd="0" destOrd="0" presId="urn:microsoft.com/office/officeart/2016/7/layout/BasicLinearProcessNumbered"/>
    <dgm:cxn modelId="{A20B2DA4-03D3-4A48-A483-630B070B71F6}" srcId="{3099DF0E-FF3C-47B8-8154-F898703CCF81}" destId="{619F226C-9435-44FE-905C-739B8CFBCFE1}" srcOrd="3" destOrd="0" parTransId="{60B24158-AEA6-41B3-AB44-D2A62F2288B9}" sibTransId="{D9916EA3-1437-41D0-8E51-8099AC3EF39D}"/>
    <dgm:cxn modelId="{42FBF3A5-9E4A-4E9F-8954-2E9FD39EA985}" type="presOf" srcId="{3099DF0E-FF3C-47B8-8154-F898703CCF81}" destId="{58C43A68-C95B-4F51-BBFE-86DACDFD60C1}" srcOrd="0" destOrd="0" presId="urn:microsoft.com/office/officeart/2016/7/layout/BasicLinearProcessNumbered"/>
    <dgm:cxn modelId="{049149AC-FAEF-4A33-8F3E-84C3C712C1B1}" srcId="{3099DF0E-FF3C-47B8-8154-F898703CCF81}" destId="{7F21CA07-FDD4-41E3-B419-BFF8B0A90A21}" srcOrd="1" destOrd="0" parTransId="{FF7A573E-4785-4D84-B451-D6AC9C84EC2A}" sibTransId="{85DD3EA4-2739-4E18-8D5A-CE590018F19F}"/>
    <dgm:cxn modelId="{6FC94DB9-EC6A-438D-9872-6C81682F80C5}" type="presOf" srcId="{7F21CA07-FDD4-41E3-B419-BFF8B0A90A21}" destId="{71AD43D3-1498-44C5-9A37-7C77C1B9CBAF}" srcOrd="0" destOrd="0" presId="urn:microsoft.com/office/officeart/2016/7/layout/BasicLinearProcessNumbered"/>
    <dgm:cxn modelId="{F421DEEA-0518-4C17-97F1-80EDADA36216}" type="presOf" srcId="{64913812-6394-48E3-A2AB-3AF69684ABDC}" destId="{BB7410CF-E9BF-4D4A-B13D-1359FCC4AFE8}" srcOrd="0" destOrd="0" presId="urn:microsoft.com/office/officeart/2016/7/layout/BasicLinearProcessNumbered"/>
    <dgm:cxn modelId="{39D60895-B43C-4971-93D3-6676622B23CA}" type="presParOf" srcId="{58C43A68-C95B-4F51-BBFE-86DACDFD60C1}" destId="{406D3296-3334-4C36-976F-5ECC548069AB}" srcOrd="0" destOrd="0" presId="urn:microsoft.com/office/officeart/2016/7/layout/BasicLinearProcessNumbered"/>
    <dgm:cxn modelId="{8F52B141-A59C-4ED1-84DA-CBC9FD34EB51}" type="presParOf" srcId="{406D3296-3334-4C36-976F-5ECC548069AB}" destId="{BB7410CF-E9BF-4D4A-B13D-1359FCC4AFE8}" srcOrd="0" destOrd="0" presId="urn:microsoft.com/office/officeart/2016/7/layout/BasicLinearProcessNumbered"/>
    <dgm:cxn modelId="{11B31FED-6C9C-4B76-9D03-2C6677ED4FCE}" type="presParOf" srcId="{406D3296-3334-4C36-976F-5ECC548069AB}" destId="{2B5C0743-A586-4828-9DE4-6B10F9C1E56D}" srcOrd="1" destOrd="0" presId="urn:microsoft.com/office/officeart/2016/7/layout/BasicLinearProcessNumbered"/>
    <dgm:cxn modelId="{4C1C1B17-927C-43E6-B5B4-84685D5FD2A8}" type="presParOf" srcId="{406D3296-3334-4C36-976F-5ECC548069AB}" destId="{507FFD02-418E-437F-8B03-AD8DCCE42619}" srcOrd="2" destOrd="0" presId="urn:microsoft.com/office/officeart/2016/7/layout/BasicLinearProcessNumbered"/>
    <dgm:cxn modelId="{BEEFF4DD-E26E-496E-91D2-28BEA482E327}" type="presParOf" srcId="{406D3296-3334-4C36-976F-5ECC548069AB}" destId="{2FBFABF1-3C55-49FC-AC90-0A589E33F299}" srcOrd="3" destOrd="0" presId="urn:microsoft.com/office/officeart/2016/7/layout/BasicLinearProcessNumbered"/>
    <dgm:cxn modelId="{C80C5003-18CB-4D09-A19D-B675E9C932A5}" type="presParOf" srcId="{58C43A68-C95B-4F51-BBFE-86DACDFD60C1}" destId="{709536E9-563C-4750-A349-B3E2885FC2B6}" srcOrd="1" destOrd="0" presId="urn:microsoft.com/office/officeart/2016/7/layout/BasicLinearProcessNumbered"/>
    <dgm:cxn modelId="{69ADDD8B-5E93-494A-83E9-4C02D22406AD}" type="presParOf" srcId="{58C43A68-C95B-4F51-BBFE-86DACDFD60C1}" destId="{99FC8E73-1C58-47E7-8E7F-10BBE8D56DAF}" srcOrd="2" destOrd="0" presId="urn:microsoft.com/office/officeart/2016/7/layout/BasicLinearProcessNumbered"/>
    <dgm:cxn modelId="{9BEB46DB-0A7D-4902-A2B5-9A2FAF8F3CC3}" type="presParOf" srcId="{99FC8E73-1C58-47E7-8E7F-10BBE8D56DAF}" destId="{71AD43D3-1498-44C5-9A37-7C77C1B9CBAF}" srcOrd="0" destOrd="0" presId="urn:microsoft.com/office/officeart/2016/7/layout/BasicLinearProcessNumbered"/>
    <dgm:cxn modelId="{07F75D9B-11A3-4413-9D28-51EDEC5BFE5A}" type="presParOf" srcId="{99FC8E73-1C58-47E7-8E7F-10BBE8D56DAF}" destId="{71838573-468B-47AA-AC57-F1F2C3ACDB60}" srcOrd="1" destOrd="0" presId="urn:microsoft.com/office/officeart/2016/7/layout/BasicLinearProcessNumbered"/>
    <dgm:cxn modelId="{05561DEC-01BB-4D04-B5AC-472C195887BC}" type="presParOf" srcId="{99FC8E73-1C58-47E7-8E7F-10BBE8D56DAF}" destId="{02820EA0-4374-4A52-955E-D6B42C280257}" srcOrd="2" destOrd="0" presId="urn:microsoft.com/office/officeart/2016/7/layout/BasicLinearProcessNumbered"/>
    <dgm:cxn modelId="{E7720F77-5CF4-46E7-BB67-FFFFD69BDA05}" type="presParOf" srcId="{99FC8E73-1C58-47E7-8E7F-10BBE8D56DAF}" destId="{E55E8DA1-75EB-4791-A978-C6231EE74B66}" srcOrd="3" destOrd="0" presId="urn:microsoft.com/office/officeart/2016/7/layout/BasicLinearProcessNumbered"/>
    <dgm:cxn modelId="{D1CCD63B-6588-4044-9CD4-9041512C1687}" type="presParOf" srcId="{58C43A68-C95B-4F51-BBFE-86DACDFD60C1}" destId="{881A47A4-1F56-4C62-94C3-A132F9F2A0B1}" srcOrd="3" destOrd="0" presId="urn:microsoft.com/office/officeart/2016/7/layout/BasicLinearProcessNumbered"/>
    <dgm:cxn modelId="{C47C683F-B0CB-4AD5-A023-B4ABF8E23911}" type="presParOf" srcId="{58C43A68-C95B-4F51-BBFE-86DACDFD60C1}" destId="{AC1FEFDA-B169-4F0E-BAE6-5431C250D8C5}" srcOrd="4" destOrd="0" presId="urn:microsoft.com/office/officeart/2016/7/layout/BasicLinearProcessNumbered"/>
    <dgm:cxn modelId="{CD8641B0-A368-4E86-B8A1-D05B97058562}" type="presParOf" srcId="{AC1FEFDA-B169-4F0E-BAE6-5431C250D8C5}" destId="{70E8B6D8-101B-4E1D-9DD9-F93C705CD86D}" srcOrd="0" destOrd="0" presId="urn:microsoft.com/office/officeart/2016/7/layout/BasicLinearProcessNumbered"/>
    <dgm:cxn modelId="{E2BBBFFC-7B7A-480C-901B-4C3B4FE09269}" type="presParOf" srcId="{AC1FEFDA-B169-4F0E-BAE6-5431C250D8C5}" destId="{BAC87A48-E616-4D45-BD03-D917B94E9247}" srcOrd="1" destOrd="0" presId="urn:microsoft.com/office/officeart/2016/7/layout/BasicLinearProcessNumbered"/>
    <dgm:cxn modelId="{B8C3496C-90E0-4FB7-8CD3-E46A43968778}" type="presParOf" srcId="{AC1FEFDA-B169-4F0E-BAE6-5431C250D8C5}" destId="{A6254F0A-B3A3-4009-A6FD-1F734F4D169B}" srcOrd="2" destOrd="0" presId="urn:microsoft.com/office/officeart/2016/7/layout/BasicLinearProcessNumbered"/>
    <dgm:cxn modelId="{3623C228-7A03-48E7-BC63-9C351C19676B}" type="presParOf" srcId="{AC1FEFDA-B169-4F0E-BAE6-5431C250D8C5}" destId="{D928AB38-3944-4C82-9920-3B63404DD407}" srcOrd="3" destOrd="0" presId="urn:microsoft.com/office/officeart/2016/7/layout/BasicLinearProcessNumbered"/>
    <dgm:cxn modelId="{343D077D-2C25-4741-B5D3-C8089EB42F91}" type="presParOf" srcId="{58C43A68-C95B-4F51-BBFE-86DACDFD60C1}" destId="{99F12528-AA51-4A15-95CE-9E888EC16646}" srcOrd="5" destOrd="0" presId="urn:microsoft.com/office/officeart/2016/7/layout/BasicLinearProcessNumbered"/>
    <dgm:cxn modelId="{9664A0EC-25DE-47EF-B483-CAD5E8172B8F}" type="presParOf" srcId="{58C43A68-C95B-4F51-BBFE-86DACDFD60C1}" destId="{87FBA3FA-C73D-4F79-9FCA-0E658DC63A73}" srcOrd="6" destOrd="0" presId="urn:microsoft.com/office/officeart/2016/7/layout/BasicLinearProcessNumbered"/>
    <dgm:cxn modelId="{05916A74-20F5-447B-A716-A94E7DC10A8D}" type="presParOf" srcId="{87FBA3FA-C73D-4F79-9FCA-0E658DC63A73}" destId="{4D1E0CC8-7141-4BAB-80B0-C0A8288CC7EA}" srcOrd="0" destOrd="0" presId="urn:microsoft.com/office/officeart/2016/7/layout/BasicLinearProcessNumbered"/>
    <dgm:cxn modelId="{2E6C672E-5798-4106-8E51-00D95F67853D}" type="presParOf" srcId="{87FBA3FA-C73D-4F79-9FCA-0E658DC63A73}" destId="{D1FA699C-3BCA-408B-BDD0-948E54AA7E9B}" srcOrd="1" destOrd="0" presId="urn:microsoft.com/office/officeart/2016/7/layout/BasicLinearProcessNumbered"/>
    <dgm:cxn modelId="{A87AD4BE-52E7-4D1C-A772-6E40CFC57996}" type="presParOf" srcId="{87FBA3FA-C73D-4F79-9FCA-0E658DC63A73}" destId="{81AEA3F5-9A08-4A59-8F64-0891EF50C3D4}" srcOrd="2" destOrd="0" presId="urn:microsoft.com/office/officeart/2016/7/layout/BasicLinearProcessNumbered"/>
    <dgm:cxn modelId="{085DF211-B987-4F38-B617-F0E57C7E393D}" type="presParOf" srcId="{87FBA3FA-C73D-4F79-9FCA-0E658DC63A73}" destId="{3CABE03E-0563-4F93-B179-580904021D9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A6635F-8762-451A-8DF8-071EC99D009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29320E-6D97-4370-B849-B74395A738A8}">
      <dgm:prSet/>
      <dgm:spPr/>
      <dgm:t>
        <a:bodyPr/>
        <a:lstStyle/>
        <a:p>
          <a:r>
            <a:rPr lang="en-US" dirty="0"/>
            <a:t>Disability Insurance</a:t>
          </a:r>
        </a:p>
      </dgm:t>
    </dgm:pt>
    <dgm:pt modelId="{A0F8378C-9887-4430-ABA6-CC3D4CA4D0FD}" type="parTrans" cxnId="{0EB7CE42-89F4-4ED8-AB12-7B8F78D518CF}">
      <dgm:prSet/>
      <dgm:spPr/>
      <dgm:t>
        <a:bodyPr/>
        <a:lstStyle/>
        <a:p>
          <a:endParaRPr lang="en-US"/>
        </a:p>
      </dgm:t>
    </dgm:pt>
    <dgm:pt modelId="{947AC0EA-8D5A-48A0-80EA-AE5946B54E89}" type="sibTrans" cxnId="{0EB7CE42-89F4-4ED8-AB12-7B8F78D518CF}">
      <dgm:prSet/>
      <dgm:spPr/>
      <dgm:t>
        <a:bodyPr/>
        <a:lstStyle/>
        <a:p>
          <a:endParaRPr lang="en-US"/>
        </a:p>
      </dgm:t>
    </dgm:pt>
    <dgm:pt modelId="{B7A70B78-1B50-42D3-B1EB-2482DF5423F3}">
      <dgm:prSet/>
      <dgm:spPr/>
      <dgm:t>
        <a:bodyPr/>
        <a:lstStyle/>
        <a:p>
          <a:r>
            <a:rPr lang="en-US" dirty="0"/>
            <a:t>Life Insurance</a:t>
          </a:r>
        </a:p>
      </dgm:t>
    </dgm:pt>
    <dgm:pt modelId="{B861DE1C-DE63-4BE7-B50F-1F2DFFDBD6AE}" type="parTrans" cxnId="{0023BEF9-2C37-4B42-BFAC-59038C7C0032}">
      <dgm:prSet/>
      <dgm:spPr/>
      <dgm:t>
        <a:bodyPr/>
        <a:lstStyle/>
        <a:p>
          <a:endParaRPr lang="en-US"/>
        </a:p>
      </dgm:t>
    </dgm:pt>
    <dgm:pt modelId="{25789B53-B3AC-432A-98D0-B3428F641D31}" type="sibTrans" cxnId="{0023BEF9-2C37-4B42-BFAC-59038C7C0032}">
      <dgm:prSet/>
      <dgm:spPr/>
      <dgm:t>
        <a:bodyPr/>
        <a:lstStyle/>
        <a:p>
          <a:endParaRPr lang="en-US"/>
        </a:p>
      </dgm:t>
    </dgm:pt>
    <dgm:pt modelId="{0D0602AD-F674-4C47-9AA9-526BC9F5CFB6}">
      <dgm:prSet/>
      <dgm:spPr/>
      <dgm:t>
        <a:bodyPr/>
        <a:lstStyle/>
        <a:p>
          <a:r>
            <a:rPr lang="en-US" dirty="0"/>
            <a:t>Avoid products you don’t understand or need</a:t>
          </a:r>
        </a:p>
      </dgm:t>
    </dgm:pt>
    <dgm:pt modelId="{6C4B0355-6507-4299-9074-4C6992BC3DC8}" type="parTrans" cxnId="{3F37FC94-F92A-4BB3-AEE5-15D1F1F2A543}">
      <dgm:prSet/>
      <dgm:spPr/>
      <dgm:t>
        <a:bodyPr/>
        <a:lstStyle/>
        <a:p>
          <a:endParaRPr lang="en-US"/>
        </a:p>
      </dgm:t>
    </dgm:pt>
    <dgm:pt modelId="{AA8AAF62-7100-4AC3-9241-556FD591B913}" type="sibTrans" cxnId="{3F37FC94-F92A-4BB3-AEE5-15D1F1F2A543}">
      <dgm:prSet/>
      <dgm:spPr/>
      <dgm:t>
        <a:bodyPr/>
        <a:lstStyle/>
        <a:p>
          <a:endParaRPr lang="en-US"/>
        </a:p>
      </dgm:t>
    </dgm:pt>
    <dgm:pt modelId="{66208048-30ED-43DC-97FD-907B5666F9D1}">
      <dgm:prSet/>
      <dgm:spPr/>
      <dgm:t>
        <a:bodyPr/>
        <a:lstStyle/>
        <a:p>
          <a:endParaRPr lang="en-US" dirty="0"/>
        </a:p>
      </dgm:t>
    </dgm:pt>
    <dgm:pt modelId="{B4F8B98C-6BAA-426B-9340-5669677E7111}" type="parTrans" cxnId="{B91915D3-F9DE-4FC2-BE30-1ED93A4AC7E1}">
      <dgm:prSet/>
      <dgm:spPr/>
      <dgm:t>
        <a:bodyPr/>
        <a:lstStyle/>
        <a:p>
          <a:endParaRPr lang="en-US"/>
        </a:p>
      </dgm:t>
    </dgm:pt>
    <dgm:pt modelId="{1CDF12ED-9157-4624-9528-A3FB3D99B02B}" type="sibTrans" cxnId="{B91915D3-F9DE-4FC2-BE30-1ED93A4AC7E1}">
      <dgm:prSet/>
      <dgm:spPr/>
      <dgm:t>
        <a:bodyPr/>
        <a:lstStyle/>
        <a:p>
          <a:endParaRPr lang="en-US"/>
        </a:p>
      </dgm:t>
    </dgm:pt>
    <dgm:pt modelId="{96709563-8AFD-4CD5-97F5-48613F23FC71}" type="pres">
      <dgm:prSet presAssocID="{CBA6635F-8762-451A-8DF8-071EC99D0099}" presName="vert0" presStyleCnt="0">
        <dgm:presLayoutVars>
          <dgm:dir/>
          <dgm:animOne val="branch"/>
          <dgm:animLvl val="lvl"/>
        </dgm:presLayoutVars>
      </dgm:prSet>
      <dgm:spPr/>
    </dgm:pt>
    <dgm:pt modelId="{29DA454D-E3F0-4459-80E6-830D89C5E046}" type="pres">
      <dgm:prSet presAssocID="{BD29320E-6D97-4370-B849-B74395A738A8}" presName="thickLine" presStyleLbl="alignNode1" presStyleIdx="0" presStyleCnt="4"/>
      <dgm:spPr/>
    </dgm:pt>
    <dgm:pt modelId="{D4D0D4C2-E8CF-4DD2-8829-1B6168A5FDEC}" type="pres">
      <dgm:prSet presAssocID="{BD29320E-6D97-4370-B849-B74395A738A8}" presName="horz1" presStyleCnt="0"/>
      <dgm:spPr/>
    </dgm:pt>
    <dgm:pt modelId="{ECBB3359-F892-4523-A77E-05957B86CB28}" type="pres">
      <dgm:prSet presAssocID="{BD29320E-6D97-4370-B849-B74395A738A8}" presName="tx1" presStyleLbl="revTx" presStyleIdx="0" presStyleCnt="4"/>
      <dgm:spPr/>
    </dgm:pt>
    <dgm:pt modelId="{97E41173-7094-41C0-9E06-B7D3B8AF31B8}" type="pres">
      <dgm:prSet presAssocID="{BD29320E-6D97-4370-B849-B74395A738A8}" presName="vert1" presStyleCnt="0"/>
      <dgm:spPr/>
    </dgm:pt>
    <dgm:pt modelId="{1BCC8D4B-9FA5-4A2C-99ED-483C1F079C63}" type="pres">
      <dgm:prSet presAssocID="{B7A70B78-1B50-42D3-B1EB-2482DF5423F3}" presName="thickLine" presStyleLbl="alignNode1" presStyleIdx="1" presStyleCnt="4"/>
      <dgm:spPr/>
    </dgm:pt>
    <dgm:pt modelId="{7515FAA7-C1F9-408D-87FA-46121A33E401}" type="pres">
      <dgm:prSet presAssocID="{B7A70B78-1B50-42D3-B1EB-2482DF5423F3}" presName="horz1" presStyleCnt="0"/>
      <dgm:spPr/>
    </dgm:pt>
    <dgm:pt modelId="{BED39D6B-E486-438F-8341-5159FB8B429E}" type="pres">
      <dgm:prSet presAssocID="{B7A70B78-1B50-42D3-B1EB-2482DF5423F3}" presName="tx1" presStyleLbl="revTx" presStyleIdx="1" presStyleCnt="4"/>
      <dgm:spPr/>
    </dgm:pt>
    <dgm:pt modelId="{CA271FFC-3DC9-4FFA-B87C-261A0DF49DEB}" type="pres">
      <dgm:prSet presAssocID="{B7A70B78-1B50-42D3-B1EB-2482DF5423F3}" presName="vert1" presStyleCnt="0"/>
      <dgm:spPr/>
    </dgm:pt>
    <dgm:pt modelId="{810C36E8-135B-4AB0-90A2-5618D2671AAF}" type="pres">
      <dgm:prSet presAssocID="{0D0602AD-F674-4C47-9AA9-526BC9F5CFB6}" presName="thickLine" presStyleLbl="alignNode1" presStyleIdx="2" presStyleCnt="4"/>
      <dgm:spPr/>
    </dgm:pt>
    <dgm:pt modelId="{57C56CD4-087D-4DF9-8904-798E62A1E91B}" type="pres">
      <dgm:prSet presAssocID="{0D0602AD-F674-4C47-9AA9-526BC9F5CFB6}" presName="horz1" presStyleCnt="0"/>
      <dgm:spPr/>
    </dgm:pt>
    <dgm:pt modelId="{43D85E42-A823-4CCB-AA0C-2E08F168681F}" type="pres">
      <dgm:prSet presAssocID="{0D0602AD-F674-4C47-9AA9-526BC9F5CFB6}" presName="tx1" presStyleLbl="revTx" presStyleIdx="2" presStyleCnt="4"/>
      <dgm:spPr/>
    </dgm:pt>
    <dgm:pt modelId="{A8DAD071-7763-4516-BD1F-92A220D847FC}" type="pres">
      <dgm:prSet presAssocID="{0D0602AD-F674-4C47-9AA9-526BC9F5CFB6}" presName="vert1" presStyleCnt="0"/>
      <dgm:spPr/>
    </dgm:pt>
    <dgm:pt modelId="{DD91D40A-297E-4C80-AB92-D4AB13A9E194}" type="pres">
      <dgm:prSet presAssocID="{66208048-30ED-43DC-97FD-907B5666F9D1}" presName="thickLine" presStyleLbl="alignNode1" presStyleIdx="3" presStyleCnt="4"/>
      <dgm:spPr/>
    </dgm:pt>
    <dgm:pt modelId="{1611180F-E550-4D30-8CEE-E4B45023AEB0}" type="pres">
      <dgm:prSet presAssocID="{66208048-30ED-43DC-97FD-907B5666F9D1}" presName="horz1" presStyleCnt="0"/>
      <dgm:spPr/>
    </dgm:pt>
    <dgm:pt modelId="{79508055-A052-453E-BCA0-0E9906F9F619}" type="pres">
      <dgm:prSet presAssocID="{66208048-30ED-43DC-97FD-907B5666F9D1}" presName="tx1" presStyleLbl="revTx" presStyleIdx="3" presStyleCnt="4"/>
      <dgm:spPr/>
    </dgm:pt>
    <dgm:pt modelId="{2FBDAE18-80AD-4570-A58F-ACF0B42E2F0D}" type="pres">
      <dgm:prSet presAssocID="{66208048-30ED-43DC-97FD-907B5666F9D1}" presName="vert1" presStyleCnt="0"/>
      <dgm:spPr/>
    </dgm:pt>
  </dgm:ptLst>
  <dgm:cxnLst>
    <dgm:cxn modelId="{0EB7CE42-89F4-4ED8-AB12-7B8F78D518CF}" srcId="{CBA6635F-8762-451A-8DF8-071EC99D0099}" destId="{BD29320E-6D97-4370-B849-B74395A738A8}" srcOrd="0" destOrd="0" parTransId="{A0F8378C-9887-4430-ABA6-CC3D4CA4D0FD}" sibTransId="{947AC0EA-8D5A-48A0-80EA-AE5946B54E89}"/>
    <dgm:cxn modelId="{3F37FC94-F92A-4BB3-AEE5-15D1F1F2A543}" srcId="{CBA6635F-8762-451A-8DF8-071EC99D0099}" destId="{0D0602AD-F674-4C47-9AA9-526BC9F5CFB6}" srcOrd="2" destOrd="0" parTransId="{6C4B0355-6507-4299-9074-4C6992BC3DC8}" sibTransId="{AA8AAF62-7100-4AC3-9241-556FD591B913}"/>
    <dgm:cxn modelId="{C26B7898-2D40-4E96-8E87-DC2A35CD6667}" type="presOf" srcId="{BD29320E-6D97-4370-B849-B74395A738A8}" destId="{ECBB3359-F892-4523-A77E-05957B86CB28}" srcOrd="0" destOrd="0" presId="urn:microsoft.com/office/officeart/2008/layout/LinedList"/>
    <dgm:cxn modelId="{377C7CA1-F2B8-470A-A255-9510D627D2E0}" type="presOf" srcId="{66208048-30ED-43DC-97FD-907B5666F9D1}" destId="{79508055-A052-453E-BCA0-0E9906F9F619}" srcOrd="0" destOrd="0" presId="urn:microsoft.com/office/officeart/2008/layout/LinedList"/>
    <dgm:cxn modelId="{5CEAB4B6-19B9-42C6-8229-B6E1A0C34AEC}" type="presOf" srcId="{0D0602AD-F674-4C47-9AA9-526BC9F5CFB6}" destId="{43D85E42-A823-4CCB-AA0C-2E08F168681F}" srcOrd="0" destOrd="0" presId="urn:microsoft.com/office/officeart/2008/layout/LinedList"/>
    <dgm:cxn modelId="{B91915D3-F9DE-4FC2-BE30-1ED93A4AC7E1}" srcId="{CBA6635F-8762-451A-8DF8-071EC99D0099}" destId="{66208048-30ED-43DC-97FD-907B5666F9D1}" srcOrd="3" destOrd="0" parTransId="{B4F8B98C-6BAA-426B-9340-5669677E7111}" sibTransId="{1CDF12ED-9157-4624-9528-A3FB3D99B02B}"/>
    <dgm:cxn modelId="{6FCE9CE5-4565-4B9F-B6DF-269F0ED78458}" type="presOf" srcId="{CBA6635F-8762-451A-8DF8-071EC99D0099}" destId="{96709563-8AFD-4CD5-97F5-48613F23FC71}" srcOrd="0" destOrd="0" presId="urn:microsoft.com/office/officeart/2008/layout/LinedList"/>
    <dgm:cxn modelId="{614670EA-30B9-487D-8597-6E3EDF4A47C8}" type="presOf" srcId="{B7A70B78-1B50-42D3-B1EB-2482DF5423F3}" destId="{BED39D6B-E486-438F-8341-5159FB8B429E}" srcOrd="0" destOrd="0" presId="urn:microsoft.com/office/officeart/2008/layout/LinedList"/>
    <dgm:cxn modelId="{0023BEF9-2C37-4B42-BFAC-59038C7C0032}" srcId="{CBA6635F-8762-451A-8DF8-071EC99D0099}" destId="{B7A70B78-1B50-42D3-B1EB-2482DF5423F3}" srcOrd="1" destOrd="0" parTransId="{B861DE1C-DE63-4BE7-B50F-1F2DFFDBD6AE}" sibTransId="{25789B53-B3AC-432A-98D0-B3428F641D31}"/>
    <dgm:cxn modelId="{A5E3A7FC-1584-47E3-88BA-2818A3E8F8E5}" type="presParOf" srcId="{96709563-8AFD-4CD5-97F5-48613F23FC71}" destId="{29DA454D-E3F0-4459-80E6-830D89C5E046}" srcOrd="0" destOrd="0" presId="urn:microsoft.com/office/officeart/2008/layout/LinedList"/>
    <dgm:cxn modelId="{FEFAAB62-6B3E-4D58-8BBC-8D3B361F4F94}" type="presParOf" srcId="{96709563-8AFD-4CD5-97F5-48613F23FC71}" destId="{D4D0D4C2-E8CF-4DD2-8829-1B6168A5FDEC}" srcOrd="1" destOrd="0" presId="urn:microsoft.com/office/officeart/2008/layout/LinedList"/>
    <dgm:cxn modelId="{141A11CF-9B3D-47BD-89E8-F3A5A249BAEB}" type="presParOf" srcId="{D4D0D4C2-E8CF-4DD2-8829-1B6168A5FDEC}" destId="{ECBB3359-F892-4523-A77E-05957B86CB28}" srcOrd="0" destOrd="0" presId="urn:microsoft.com/office/officeart/2008/layout/LinedList"/>
    <dgm:cxn modelId="{1DDCB2F0-60FD-4E48-B775-4290F0775A35}" type="presParOf" srcId="{D4D0D4C2-E8CF-4DD2-8829-1B6168A5FDEC}" destId="{97E41173-7094-41C0-9E06-B7D3B8AF31B8}" srcOrd="1" destOrd="0" presId="urn:microsoft.com/office/officeart/2008/layout/LinedList"/>
    <dgm:cxn modelId="{4B3A986F-938C-4AAB-BACD-1B722F1FCE31}" type="presParOf" srcId="{96709563-8AFD-4CD5-97F5-48613F23FC71}" destId="{1BCC8D4B-9FA5-4A2C-99ED-483C1F079C63}" srcOrd="2" destOrd="0" presId="urn:microsoft.com/office/officeart/2008/layout/LinedList"/>
    <dgm:cxn modelId="{CABB8A45-BA94-40E8-8562-06F464C0BE65}" type="presParOf" srcId="{96709563-8AFD-4CD5-97F5-48613F23FC71}" destId="{7515FAA7-C1F9-408D-87FA-46121A33E401}" srcOrd="3" destOrd="0" presId="urn:microsoft.com/office/officeart/2008/layout/LinedList"/>
    <dgm:cxn modelId="{31F418D5-6CB2-449E-90BD-33AD42851E32}" type="presParOf" srcId="{7515FAA7-C1F9-408D-87FA-46121A33E401}" destId="{BED39D6B-E486-438F-8341-5159FB8B429E}" srcOrd="0" destOrd="0" presId="urn:microsoft.com/office/officeart/2008/layout/LinedList"/>
    <dgm:cxn modelId="{83F8041D-C2C6-44A0-9D3B-EACA1C1C13C9}" type="presParOf" srcId="{7515FAA7-C1F9-408D-87FA-46121A33E401}" destId="{CA271FFC-3DC9-4FFA-B87C-261A0DF49DEB}" srcOrd="1" destOrd="0" presId="urn:microsoft.com/office/officeart/2008/layout/LinedList"/>
    <dgm:cxn modelId="{570B97CD-12EE-4D72-8A86-2C6DA06A1D11}" type="presParOf" srcId="{96709563-8AFD-4CD5-97F5-48613F23FC71}" destId="{810C36E8-135B-4AB0-90A2-5618D2671AAF}" srcOrd="4" destOrd="0" presId="urn:microsoft.com/office/officeart/2008/layout/LinedList"/>
    <dgm:cxn modelId="{9B1E7A1F-7F26-44DF-95EF-06AB91A56C1D}" type="presParOf" srcId="{96709563-8AFD-4CD5-97F5-48613F23FC71}" destId="{57C56CD4-087D-4DF9-8904-798E62A1E91B}" srcOrd="5" destOrd="0" presId="urn:microsoft.com/office/officeart/2008/layout/LinedList"/>
    <dgm:cxn modelId="{DCDE88C4-D254-45B5-B4AB-97973F9C3ACC}" type="presParOf" srcId="{57C56CD4-087D-4DF9-8904-798E62A1E91B}" destId="{43D85E42-A823-4CCB-AA0C-2E08F168681F}" srcOrd="0" destOrd="0" presId="urn:microsoft.com/office/officeart/2008/layout/LinedList"/>
    <dgm:cxn modelId="{15577BEA-D5B1-4C7B-8DB7-D72C3E1C2B02}" type="presParOf" srcId="{57C56CD4-087D-4DF9-8904-798E62A1E91B}" destId="{A8DAD071-7763-4516-BD1F-92A220D847FC}" srcOrd="1" destOrd="0" presId="urn:microsoft.com/office/officeart/2008/layout/LinedList"/>
    <dgm:cxn modelId="{F972CBE1-33B5-4FAC-A692-8AB455D53FD6}" type="presParOf" srcId="{96709563-8AFD-4CD5-97F5-48613F23FC71}" destId="{DD91D40A-297E-4C80-AB92-D4AB13A9E194}" srcOrd="6" destOrd="0" presId="urn:microsoft.com/office/officeart/2008/layout/LinedList"/>
    <dgm:cxn modelId="{FA90DF9C-4D54-428C-958C-984D7B1E4F1D}" type="presParOf" srcId="{96709563-8AFD-4CD5-97F5-48613F23FC71}" destId="{1611180F-E550-4D30-8CEE-E4B45023AEB0}" srcOrd="7" destOrd="0" presId="urn:microsoft.com/office/officeart/2008/layout/LinedList"/>
    <dgm:cxn modelId="{0A9ED89B-96EE-4E50-B6F2-83A99D72697D}" type="presParOf" srcId="{1611180F-E550-4D30-8CEE-E4B45023AEB0}" destId="{79508055-A052-453E-BCA0-0E9906F9F619}" srcOrd="0" destOrd="0" presId="urn:microsoft.com/office/officeart/2008/layout/LinedList"/>
    <dgm:cxn modelId="{E13516A3-2205-4811-B0DC-CE71552B7C98}" type="presParOf" srcId="{1611180F-E550-4D30-8CEE-E4B45023AEB0}" destId="{2FBDAE18-80AD-4570-A58F-ACF0B42E2F0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29A694-CAC4-4554-AABE-0555B2D74AA9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82B228-B94D-4D3F-A0AD-9471B5DB9B40}">
      <dgm:prSet/>
      <dgm:spPr/>
      <dgm:t>
        <a:bodyPr/>
        <a:lstStyle/>
        <a:p>
          <a:r>
            <a:rPr lang="en-US" dirty="0"/>
            <a:t>Defined Benefit Pension</a:t>
          </a:r>
        </a:p>
      </dgm:t>
    </dgm:pt>
    <dgm:pt modelId="{35DEF057-7E5F-4F49-BA0B-55286AC07AC1}" type="parTrans" cxnId="{E4B455E1-637D-4899-899F-FE3FD44B522E}">
      <dgm:prSet/>
      <dgm:spPr/>
      <dgm:t>
        <a:bodyPr/>
        <a:lstStyle/>
        <a:p>
          <a:endParaRPr lang="en-US"/>
        </a:p>
      </dgm:t>
    </dgm:pt>
    <dgm:pt modelId="{A8803D5B-264F-4608-9AD1-62155A3DB8A7}" type="sibTrans" cxnId="{E4B455E1-637D-4899-899F-FE3FD44B522E}">
      <dgm:prSet/>
      <dgm:spPr/>
      <dgm:t>
        <a:bodyPr/>
        <a:lstStyle/>
        <a:p>
          <a:endParaRPr lang="en-US"/>
        </a:p>
      </dgm:t>
    </dgm:pt>
    <dgm:pt modelId="{B3F837E4-AE5C-40BF-8C7D-29F9820B831B}">
      <dgm:prSet/>
      <dgm:spPr/>
      <dgm:t>
        <a:bodyPr/>
        <a:lstStyle/>
        <a:p>
          <a:r>
            <a:rPr lang="en-US" dirty="0"/>
            <a:t>457/403b</a:t>
          </a:r>
        </a:p>
      </dgm:t>
    </dgm:pt>
    <dgm:pt modelId="{7A6CD0F8-3F38-4A79-801C-E4FCAE6F9EE9}" type="parTrans" cxnId="{60D5DE8B-3852-4F35-B03C-D95150238B07}">
      <dgm:prSet/>
      <dgm:spPr/>
      <dgm:t>
        <a:bodyPr/>
        <a:lstStyle/>
        <a:p>
          <a:endParaRPr lang="en-US"/>
        </a:p>
      </dgm:t>
    </dgm:pt>
    <dgm:pt modelId="{134B76BD-03FA-41F4-96C7-5790E1DAAF7D}" type="sibTrans" cxnId="{60D5DE8B-3852-4F35-B03C-D95150238B07}">
      <dgm:prSet/>
      <dgm:spPr/>
      <dgm:t>
        <a:bodyPr/>
        <a:lstStyle/>
        <a:p>
          <a:endParaRPr lang="en-US"/>
        </a:p>
      </dgm:t>
    </dgm:pt>
    <dgm:pt modelId="{FB39AE21-49BB-4F47-931B-E7793DF35D39}">
      <dgm:prSet/>
      <dgm:spPr/>
      <dgm:t>
        <a:bodyPr/>
        <a:lstStyle/>
        <a:p>
          <a:r>
            <a:rPr lang="en-US" dirty="0"/>
            <a:t>401(a)</a:t>
          </a:r>
        </a:p>
      </dgm:t>
    </dgm:pt>
    <dgm:pt modelId="{FEE9B4C2-2FD7-4D2B-B540-C65C23766FAE}" type="parTrans" cxnId="{06AE09FC-BAA7-4774-9933-CBA4F8542524}">
      <dgm:prSet/>
      <dgm:spPr/>
      <dgm:t>
        <a:bodyPr/>
        <a:lstStyle/>
        <a:p>
          <a:endParaRPr lang="en-US"/>
        </a:p>
      </dgm:t>
    </dgm:pt>
    <dgm:pt modelId="{6CF1B29C-D74C-4280-80CB-B97113CE33F8}" type="sibTrans" cxnId="{06AE09FC-BAA7-4774-9933-CBA4F8542524}">
      <dgm:prSet/>
      <dgm:spPr/>
      <dgm:t>
        <a:bodyPr/>
        <a:lstStyle/>
        <a:p>
          <a:endParaRPr lang="en-US"/>
        </a:p>
      </dgm:t>
    </dgm:pt>
    <dgm:pt modelId="{ABD5F755-FC85-4A14-AF7A-BB5E931345DF}">
      <dgm:prSet/>
      <dgm:spPr/>
      <dgm:t>
        <a:bodyPr/>
        <a:lstStyle/>
        <a:p>
          <a:r>
            <a:rPr lang="en-US" dirty="0"/>
            <a:t>Health Savings Account</a:t>
          </a:r>
        </a:p>
      </dgm:t>
    </dgm:pt>
    <dgm:pt modelId="{A5DB9782-B8BE-4560-B5FC-AB39BCCFEC5C}" type="parTrans" cxnId="{333709A4-02CF-4202-8B18-893107568090}">
      <dgm:prSet/>
      <dgm:spPr/>
      <dgm:t>
        <a:bodyPr/>
        <a:lstStyle/>
        <a:p>
          <a:endParaRPr lang="en-US"/>
        </a:p>
      </dgm:t>
    </dgm:pt>
    <dgm:pt modelId="{0CB8FA77-8FA3-4336-A8CF-6C78FD9E3607}" type="sibTrans" cxnId="{333709A4-02CF-4202-8B18-893107568090}">
      <dgm:prSet/>
      <dgm:spPr/>
      <dgm:t>
        <a:bodyPr/>
        <a:lstStyle/>
        <a:p>
          <a:endParaRPr lang="en-US"/>
        </a:p>
      </dgm:t>
    </dgm:pt>
    <dgm:pt modelId="{6D63C983-878E-4D0E-A9A6-F59749626F8B}">
      <dgm:prSet/>
      <dgm:spPr/>
      <dgm:t>
        <a:bodyPr/>
        <a:lstStyle/>
        <a:p>
          <a:r>
            <a:rPr lang="en-US" dirty="0"/>
            <a:t>Flexible Savings Account</a:t>
          </a:r>
        </a:p>
      </dgm:t>
    </dgm:pt>
    <dgm:pt modelId="{4468A4A3-E8D0-4BDF-AF42-A4E4A3B1A933}" type="parTrans" cxnId="{49737399-2479-4DE2-BADA-CE4FD8A5FD1B}">
      <dgm:prSet/>
      <dgm:spPr/>
      <dgm:t>
        <a:bodyPr/>
        <a:lstStyle/>
        <a:p>
          <a:endParaRPr lang="en-US"/>
        </a:p>
      </dgm:t>
    </dgm:pt>
    <dgm:pt modelId="{3ECEBA4E-C0E6-4A2E-A42C-AB624C75C9A0}" type="sibTrans" cxnId="{49737399-2479-4DE2-BADA-CE4FD8A5FD1B}">
      <dgm:prSet/>
      <dgm:spPr/>
      <dgm:t>
        <a:bodyPr/>
        <a:lstStyle/>
        <a:p>
          <a:endParaRPr lang="en-US"/>
        </a:p>
      </dgm:t>
    </dgm:pt>
    <dgm:pt modelId="{08E075FE-E3CD-4E99-AEBF-447FAAC21C8F}">
      <dgm:prSet/>
      <dgm:spPr/>
      <dgm:t>
        <a:bodyPr/>
        <a:lstStyle/>
        <a:p>
          <a:r>
            <a:rPr lang="en-US" dirty="0"/>
            <a:t>Life Insurance/Disability Insurance</a:t>
          </a:r>
        </a:p>
      </dgm:t>
    </dgm:pt>
    <dgm:pt modelId="{40970724-3F9C-4E33-A6E9-54C83922DF88}" type="parTrans" cxnId="{044C4137-8207-4E1C-98A7-7354F9488521}">
      <dgm:prSet/>
      <dgm:spPr/>
      <dgm:t>
        <a:bodyPr/>
        <a:lstStyle/>
        <a:p>
          <a:endParaRPr lang="en-US"/>
        </a:p>
      </dgm:t>
    </dgm:pt>
    <dgm:pt modelId="{91354B03-781A-4255-8927-5634B819CDCE}" type="sibTrans" cxnId="{044C4137-8207-4E1C-98A7-7354F9488521}">
      <dgm:prSet/>
      <dgm:spPr/>
      <dgm:t>
        <a:bodyPr/>
        <a:lstStyle/>
        <a:p>
          <a:endParaRPr lang="en-US"/>
        </a:p>
      </dgm:t>
    </dgm:pt>
    <dgm:pt modelId="{D082255D-C96B-4E3A-B401-EEE59E63DC08}">
      <dgm:prSet/>
      <dgm:spPr/>
      <dgm:t>
        <a:bodyPr/>
        <a:lstStyle/>
        <a:p>
          <a:r>
            <a:rPr lang="en-US" dirty="0"/>
            <a:t>Dependent Care (don’t get me started)</a:t>
          </a:r>
        </a:p>
      </dgm:t>
    </dgm:pt>
    <dgm:pt modelId="{14F067FF-F2FE-4E04-8676-21D4A10C4420}" type="parTrans" cxnId="{20AA3F06-CB92-47C4-97CC-5242A860E311}">
      <dgm:prSet/>
      <dgm:spPr/>
      <dgm:t>
        <a:bodyPr/>
        <a:lstStyle/>
        <a:p>
          <a:endParaRPr lang="en-US"/>
        </a:p>
      </dgm:t>
    </dgm:pt>
    <dgm:pt modelId="{DE45350A-1A7C-4C06-A8AA-BA0EEF8D248D}" type="sibTrans" cxnId="{20AA3F06-CB92-47C4-97CC-5242A860E311}">
      <dgm:prSet/>
      <dgm:spPr/>
      <dgm:t>
        <a:bodyPr/>
        <a:lstStyle/>
        <a:p>
          <a:endParaRPr lang="en-US"/>
        </a:p>
      </dgm:t>
    </dgm:pt>
    <dgm:pt modelId="{F359661A-669D-47A3-B1CB-CED8A59747F8}" type="pres">
      <dgm:prSet presAssocID="{EE29A694-CAC4-4554-AABE-0555B2D74AA9}" presName="diagram" presStyleCnt="0">
        <dgm:presLayoutVars>
          <dgm:dir/>
          <dgm:resizeHandles val="exact"/>
        </dgm:presLayoutVars>
      </dgm:prSet>
      <dgm:spPr/>
    </dgm:pt>
    <dgm:pt modelId="{B30CDA26-E250-4A8D-8B2F-5CB345CB6D20}" type="pres">
      <dgm:prSet presAssocID="{DA82B228-B94D-4D3F-A0AD-9471B5DB9B40}" presName="node" presStyleLbl="node1" presStyleIdx="0" presStyleCnt="7">
        <dgm:presLayoutVars>
          <dgm:bulletEnabled val="1"/>
        </dgm:presLayoutVars>
      </dgm:prSet>
      <dgm:spPr/>
    </dgm:pt>
    <dgm:pt modelId="{949DAF84-0360-4CC0-9B29-6500431D9A41}" type="pres">
      <dgm:prSet presAssocID="{A8803D5B-264F-4608-9AD1-62155A3DB8A7}" presName="sibTrans" presStyleCnt="0"/>
      <dgm:spPr/>
    </dgm:pt>
    <dgm:pt modelId="{9A78133C-68BD-4190-A92E-FAB04D514F2C}" type="pres">
      <dgm:prSet presAssocID="{B3F837E4-AE5C-40BF-8C7D-29F9820B831B}" presName="node" presStyleLbl="node1" presStyleIdx="1" presStyleCnt="7">
        <dgm:presLayoutVars>
          <dgm:bulletEnabled val="1"/>
        </dgm:presLayoutVars>
      </dgm:prSet>
      <dgm:spPr/>
    </dgm:pt>
    <dgm:pt modelId="{10DFB6B6-FDE8-4026-8CDF-1418EFE23918}" type="pres">
      <dgm:prSet presAssocID="{134B76BD-03FA-41F4-96C7-5790E1DAAF7D}" presName="sibTrans" presStyleCnt="0"/>
      <dgm:spPr/>
    </dgm:pt>
    <dgm:pt modelId="{3B74866F-D7A4-438D-9C50-E9DF32D6B067}" type="pres">
      <dgm:prSet presAssocID="{FB39AE21-49BB-4F47-931B-E7793DF35D39}" presName="node" presStyleLbl="node1" presStyleIdx="2" presStyleCnt="7">
        <dgm:presLayoutVars>
          <dgm:bulletEnabled val="1"/>
        </dgm:presLayoutVars>
      </dgm:prSet>
      <dgm:spPr/>
    </dgm:pt>
    <dgm:pt modelId="{1F9314F1-E845-4CEE-BD4A-2403182EA4AD}" type="pres">
      <dgm:prSet presAssocID="{6CF1B29C-D74C-4280-80CB-B97113CE33F8}" presName="sibTrans" presStyleCnt="0"/>
      <dgm:spPr/>
    </dgm:pt>
    <dgm:pt modelId="{6733C328-EEFB-4F71-AB55-598818B905AC}" type="pres">
      <dgm:prSet presAssocID="{ABD5F755-FC85-4A14-AF7A-BB5E931345DF}" presName="node" presStyleLbl="node1" presStyleIdx="3" presStyleCnt="7">
        <dgm:presLayoutVars>
          <dgm:bulletEnabled val="1"/>
        </dgm:presLayoutVars>
      </dgm:prSet>
      <dgm:spPr/>
    </dgm:pt>
    <dgm:pt modelId="{671A9A86-7C28-456F-9569-36CF46A32219}" type="pres">
      <dgm:prSet presAssocID="{0CB8FA77-8FA3-4336-A8CF-6C78FD9E3607}" presName="sibTrans" presStyleCnt="0"/>
      <dgm:spPr/>
    </dgm:pt>
    <dgm:pt modelId="{5C4167CC-5D9C-47B7-AA71-89A9430A2705}" type="pres">
      <dgm:prSet presAssocID="{6D63C983-878E-4D0E-A9A6-F59749626F8B}" presName="node" presStyleLbl="node1" presStyleIdx="4" presStyleCnt="7">
        <dgm:presLayoutVars>
          <dgm:bulletEnabled val="1"/>
        </dgm:presLayoutVars>
      </dgm:prSet>
      <dgm:spPr/>
    </dgm:pt>
    <dgm:pt modelId="{9D7FC3C3-3D7F-4204-93B5-4A58694C5296}" type="pres">
      <dgm:prSet presAssocID="{3ECEBA4E-C0E6-4A2E-A42C-AB624C75C9A0}" presName="sibTrans" presStyleCnt="0"/>
      <dgm:spPr/>
    </dgm:pt>
    <dgm:pt modelId="{465C1198-B321-4591-AF17-F3FD43B5C752}" type="pres">
      <dgm:prSet presAssocID="{08E075FE-E3CD-4E99-AEBF-447FAAC21C8F}" presName="node" presStyleLbl="node1" presStyleIdx="5" presStyleCnt="7">
        <dgm:presLayoutVars>
          <dgm:bulletEnabled val="1"/>
        </dgm:presLayoutVars>
      </dgm:prSet>
      <dgm:spPr/>
    </dgm:pt>
    <dgm:pt modelId="{E64707B6-4AC1-47D4-B05A-C40D878B90A9}" type="pres">
      <dgm:prSet presAssocID="{91354B03-781A-4255-8927-5634B819CDCE}" presName="sibTrans" presStyleCnt="0"/>
      <dgm:spPr/>
    </dgm:pt>
    <dgm:pt modelId="{6A3444E5-10AE-4543-B6FE-EBEBAC203F8F}" type="pres">
      <dgm:prSet presAssocID="{D082255D-C96B-4E3A-B401-EEE59E63DC08}" presName="node" presStyleLbl="node1" presStyleIdx="6" presStyleCnt="7">
        <dgm:presLayoutVars>
          <dgm:bulletEnabled val="1"/>
        </dgm:presLayoutVars>
      </dgm:prSet>
      <dgm:spPr/>
    </dgm:pt>
  </dgm:ptLst>
  <dgm:cxnLst>
    <dgm:cxn modelId="{20AA3F06-CB92-47C4-97CC-5242A860E311}" srcId="{EE29A694-CAC4-4554-AABE-0555B2D74AA9}" destId="{D082255D-C96B-4E3A-B401-EEE59E63DC08}" srcOrd="6" destOrd="0" parTransId="{14F067FF-F2FE-4E04-8676-21D4A10C4420}" sibTransId="{DE45350A-1A7C-4C06-A8AA-BA0EEF8D248D}"/>
    <dgm:cxn modelId="{5C3B4E11-2D25-48E0-BD8F-A7663678DAEB}" type="presOf" srcId="{6D63C983-878E-4D0E-A9A6-F59749626F8B}" destId="{5C4167CC-5D9C-47B7-AA71-89A9430A2705}" srcOrd="0" destOrd="0" presId="urn:microsoft.com/office/officeart/2005/8/layout/default"/>
    <dgm:cxn modelId="{6FD5991C-6A5D-4C24-908F-26C23E10050F}" type="presOf" srcId="{ABD5F755-FC85-4A14-AF7A-BB5E931345DF}" destId="{6733C328-EEFB-4F71-AB55-598818B905AC}" srcOrd="0" destOrd="0" presId="urn:microsoft.com/office/officeart/2005/8/layout/default"/>
    <dgm:cxn modelId="{9CCD1520-CB48-4BF1-B5F0-AC9CBC6F88C9}" type="presOf" srcId="{EE29A694-CAC4-4554-AABE-0555B2D74AA9}" destId="{F359661A-669D-47A3-B1CB-CED8A59747F8}" srcOrd="0" destOrd="0" presId="urn:microsoft.com/office/officeart/2005/8/layout/default"/>
    <dgm:cxn modelId="{044C4137-8207-4E1C-98A7-7354F9488521}" srcId="{EE29A694-CAC4-4554-AABE-0555B2D74AA9}" destId="{08E075FE-E3CD-4E99-AEBF-447FAAC21C8F}" srcOrd="5" destOrd="0" parTransId="{40970724-3F9C-4E33-A6E9-54C83922DF88}" sibTransId="{91354B03-781A-4255-8927-5634B819CDCE}"/>
    <dgm:cxn modelId="{9DFD0F3B-17AE-4D41-A5E3-24C54278EE7F}" type="presOf" srcId="{DA82B228-B94D-4D3F-A0AD-9471B5DB9B40}" destId="{B30CDA26-E250-4A8D-8B2F-5CB345CB6D20}" srcOrd="0" destOrd="0" presId="urn:microsoft.com/office/officeart/2005/8/layout/default"/>
    <dgm:cxn modelId="{C15CDC41-3559-4FEC-ABC2-39AC389C30FC}" type="presOf" srcId="{08E075FE-E3CD-4E99-AEBF-447FAAC21C8F}" destId="{465C1198-B321-4591-AF17-F3FD43B5C752}" srcOrd="0" destOrd="0" presId="urn:microsoft.com/office/officeart/2005/8/layout/default"/>
    <dgm:cxn modelId="{54F3C86A-2459-4854-A860-C499BC3EB352}" type="presOf" srcId="{FB39AE21-49BB-4F47-931B-E7793DF35D39}" destId="{3B74866F-D7A4-438D-9C50-E9DF32D6B067}" srcOrd="0" destOrd="0" presId="urn:microsoft.com/office/officeart/2005/8/layout/default"/>
    <dgm:cxn modelId="{60D5DE8B-3852-4F35-B03C-D95150238B07}" srcId="{EE29A694-CAC4-4554-AABE-0555B2D74AA9}" destId="{B3F837E4-AE5C-40BF-8C7D-29F9820B831B}" srcOrd="1" destOrd="0" parTransId="{7A6CD0F8-3F38-4A79-801C-E4FCAE6F9EE9}" sibTransId="{134B76BD-03FA-41F4-96C7-5790E1DAAF7D}"/>
    <dgm:cxn modelId="{49737399-2479-4DE2-BADA-CE4FD8A5FD1B}" srcId="{EE29A694-CAC4-4554-AABE-0555B2D74AA9}" destId="{6D63C983-878E-4D0E-A9A6-F59749626F8B}" srcOrd="4" destOrd="0" parTransId="{4468A4A3-E8D0-4BDF-AF42-A4E4A3B1A933}" sibTransId="{3ECEBA4E-C0E6-4A2E-A42C-AB624C75C9A0}"/>
    <dgm:cxn modelId="{333709A4-02CF-4202-8B18-893107568090}" srcId="{EE29A694-CAC4-4554-AABE-0555B2D74AA9}" destId="{ABD5F755-FC85-4A14-AF7A-BB5E931345DF}" srcOrd="3" destOrd="0" parTransId="{A5DB9782-B8BE-4560-B5FC-AB39BCCFEC5C}" sibTransId="{0CB8FA77-8FA3-4336-A8CF-6C78FD9E3607}"/>
    <dgm:cxn modelId="{CD479DB1-8042-47B6-B966-781C7FDFD57D}" type="presOf" srcId="{B3F837E4-AE5C-40BF-8C7D-29F9820B831B}" destId="{9A78133C-68BD-4190-A92E-FAB04D514F2C}" srcOrd="0" destOrd="0" presId="urn:microsoft.com/office/officeart/2005/8/layout/default"/>
    <dgm:cxn modelId="{B4E99CD5-680D-4456-9A2E-19019697A3EA}" type="presOf" srcId="{D082255D-C96B-4E3A-B401-EEE59E63DC08}" destId="{6A3444E5-10AE-4543-B6FE-EBEBAC203F8F}" srcOrd="0" destOrd="0" presId="urn:microsoft.com/office/officeart/2005/8/layout/default"/>
    <dgm:cxn modelId="{E4B455E1-637D-4899-899F-FE3FD44B522E}" srcId="{EE29A694-CAC4-4554-AABE-0555B2D74AA9}" destId="{DA82B228-B94D-4D3F-A0AD-9471B5DB9B40}" srcOrd="0" destOrd="0" parTransId="{35DEF057-7E5F-4F49-BA0B-55286AC07AC1}" sibTransId="{A8803D5B-264F-4608-9AD1-62155A3DB8A7}"/>
    <dgm:cxn modelId="{06AE09FC-BAA7-4774-9933-CBA4F8542524}" srcId="{EE29A694-CAC4-4554-AABE-0555B2D74AA9}" destId="{FB39AE21-49BB-4F47-931B-E7793DF35D39}" srcOrd="2" destOrd="0" parTransId="{FEE9B4C2-2FD7-4D2B-B540-C65C23766FAE}" sibTransId="{6CF1B29C-D74C-4280-80CB-B97113CE33F8}"/>
    <dgm:cxn modelId="{88667706-5AD9-4ED3-B3FD-4F995F46B84C}" type="presParOf" srcId="{F359661A-669D-47A3-B1CB-CED8A59747F8}" destId="{B30CDA26-E250-4A8D-8B2F-5CB345CB6D20}" srcOrd="0" destOrd="0" presId="urn:microsoft.com/office/officeart/2005/8/layout/default"/>
    <dgm:cxn modelId="{DA2601C1-C330-4FB8-815B-26AAC4588D07}" type="presParOf" srcId="{F359661A-669D-47A3-B1CB-CED8A59747F8}" destId="{949DAF84-0360-4CC0-9B29-6500431D9A41}" srcOrd="1" destOrd="0" presId="urn:microsoft.com/office/officeart/2005/8/layout/default"/>
    <dgm:cxn modelId="{2171954C-271F-423D-B6F9-D69C5362D122}" type="presParOf" srcId="{F359661A-669D-47A3-B1CB-CED8A59747F8}" destId="{9A78133C-68BD-4190-A92E-FAB04D514F2C}" srcOrd="2" destOrd="0" presId="urn:microsoft.com/office/officeart/2005/8/layout/default"/>
    <dgm:cxn modelId="{87EF7848-4261-49D3-9124-4B6E7D7DE4E5}" type="presParOf" srcId="{F359661A-669D-47A3-B1CB-CED8A59747F8}" destId="{10DFB6B6-FDE8-4026-8CDF-1418EFE23918}" srcOrd="3" destOrd="0" presId="urn:microsoft.com/office/officeart/2005/8/layout/default"/>
    <dgm:cxn modelId="{5709E2E3-24B8-42A6-9147-BBF075E40436}" type="presParOf" srcId="{F359661A-669D-47A3-B1CB-CED8A59747F8}" destId="{3B74866F-D7A4-438D-9C50-E9DF32D6B067}" srcOrd="4" destOrd="0" presId="urn:microsoft.com/office/officeart/2005/8/layout/default"/>
    <dgm:cxn modelId="{B2A386A3-04DF-4A59-BBC1-33C280AC3F73}" type="presParOf" srcId="{F359661A-669D-47A3-B1CB-CED8A59747F8}" destId="{1F9314F1-E845-4CEE-BD4A-2403182EA4AD}" srcOrd="5" destOrd="0" presId="urn:microsoft.com/office/officeart/2005/8/layout/default"/>
    <dgm:cxn modelId="{D023C255-21B0-4E2F-8861-E4037C70C9C7}" type="presParOf" srcId="{F359661A-669D-47A3-B1CB-CED8A59747F8}" destId="{6733C328-EEFB-4F71-AB55-598818B905AC}" srcOrd="6" destOrd="0" presId="urn:microsoft.com/office/officeart/2005/8/layout/default"/>
    <dgm:cxn modelId="{D03B2323-BDD2-4BE9-A46C-1FE72C8CFB8E}" type="presParOf" srcId="{F359661A-669D-47A3-B1CB-CED8A59747F8}" destId="{671A9A86-7C28-456F-9569-36CF46A32219}" srcOrd="7" destOrd="0" presId="urn:microsoft.com/office/officeart/2005/8/layout/default"/>
    <dgm:cxn modelId="{308FAE99-5DD4-40C4-A9D0-D598059C20E7}" type="presParOf" srcId="{F359661A-669D-47A3-B1CB-CED8A59747F8}" destId="{5C4167CC-5D9C-47B7-AA71-89A9430A2705}" srcOrd="8" destOrd="0" presId="urn:microsoft.com/office/officeart/2005/8/layout/default"/>
    <dgm:cxn modelId="{17DBFF28-C75E-4265-8A47-FA492B126877}" type="presParOf" srcId="{F359661A-669D-47A3-B1CB-CED8A59747F8}" destId="{9D7FC3C3-3D7F-4204-93B5-4A58694C5296}" srcOrd="9" destOrd="0" presId="urn:microsoft.com/office/officeart/2005/8/layout/default"/>
    <dgm:cxn modelId="{42C9ACB1-5C1E-4379-A625-5996D8C29758}" type="presParOf" srcId="{F359661A-669D-47A3-B1CB-CED8A59747F8}" destId="{465C1198-B321-4591-AF17-F3FD43B5C752}" srcOrd="10" destOrd="0" presId="urn:microsoft.com/office/officeart/2005/8/layout/default"/>
    <dgm:cxn modelId="{07CAF66F-3077-4E16-B611-0060880D3ECD}" type="presParOf" srcId="{F359661A-669D-47A3-B1CB-CED8A59747F8}" destId="{E64707B6-4AC1-47D4-B05A-C40D878B90A9}" srcOrd="11" destOrd="0" presId="urn:microsoft.com/office/officeart/2005/8/layout/default"/>
    <dgm:cxn modelId="{93AD4E9F-14AE-492B-8C34-16D2384EB8FA}" type="presParOf" srcId="{F359661A-669D-47A3-B1CB-CED8A59747F8}" destId="{6A3444E5-10AE-4543-B6FE-EBEBAC203F8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4FB336-68A9-40C1-AD45-920C7D5033B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783E4C0-A381-4FD5-838C-D2DBBE9FC728}">
      <dgm:prSet/>
      <dgm:spPr/>
      <dgm:t>
        <a:bodyPr/>
        <a:lstStyle/>
        <a:p>
          <a:r>
            <a:rPr lang="en-US" dirty="0"/>
            <a:t>What are “WEP” and “GPO” and why do I care?</a:t>
          </a:r>
        </a:p>
      </dgm:t>
    </dgm:pt>
    <dgm:pt modelId="{90E14790-6E86-4CF1-9720-E1C1D66296E7}" type="parTrans" cxnId="{4C8E1558-F317-47EA-A0C2-333569ED0743}">
      <dgm:prSet/>
      <dgm:spPr/>
      <dgm:t>
        <a:bodyPr/>
        <a:lstStyle/>
        <a:p>
          <a:endParaRPr lang="en-US"/>
        </a:p>
      </dgm:t>
    </dgm:pt>
    <dgm:pt modelId="{A6E274FA-B796-4DE0-9918-AF9E59D3D92E}" type="sibTrans" cxnId="{4C8E1558-F317-47EA-A0C2-333569ED0743}">
      <dgm:prSet/>
      <dgm:spPr/>
      <dgm:t>
        <a:bodyPr/>
        <a:lstStyle/>
        <a:p>
          <a:endParaRPr lang="en-US"/>
        </a:p>
      </dgm:t>
    </dgm:pt>
    <dgm:pt modelId="{EAE5DDCD-79C4-4BD4-ABD3-4F795A243A4D}">
      <dgm:prSet/>
      <dgm:spPr/>
      <dgm:t>
        <a:bodyPr/>
        <a:lstStyle/>
        <a:p>
          <a:r>
            <a:rPr lang="en-US" dirty="0"/>
            <a:t>Zero means zero.</a:t>
          </a:r>
        </a:p>
      </dgm:t>
    </dgm:pt>
    <dgm:pt modelId="{D685321F-0882-4557-8CC2-A5EF26757B8D}" type="parTrans" cxnId="{0045E59C-3722-445A-86AD-230A564C301E}">
      <dgm:prSet/>
      <dgm:spPr/>
      <dgm:t>
        <a:bodyPr/>
        <a:lstStyle/>
        <a:p>
          <a:endParaRPr lang="en-US"/>
        </a:p>
      </dgm:t>
    </dgm:pt>
    <dgm:pt modelId="{A2980D33-A8A1-4134-8537-470203FEE85A}" type="sibTrans" cxnId="{0045E59C-3722-445A-86AD-230A564C301E}">
      <dgm:prSet/>
      <dgm:spPr/>
      <dgm:t>
        <a:bodyPr/>
        <a:lstStyle/>
        <a:p>
          <a:endParaRPr lang="en-US"/>
        </a:p>
      </dgm:t>
    </dgm:pt>
    <dgm:pt modelId="{6AC40353-1D9C-4848-8677-A0FD1E0EBF7D}">
      <dgm:prSet/>
      <dgm:spPr/>
      <dgm:t>
        <a:bodyPr/>
        <a:lstStyle/>
        <a:p>
          <a:r>
            <a:rPr lang="en-US" dirty="0"/>
            <a:t>When should I retire: 62, 67, or 70?</a:t>
          </a:r>
        </a:p>
      </dgm:t>
    </dgm:pt>
    <dgm:pt modelId="{C62B97E7-D422-4A3B-9A9D-B8ED2458ABE1}" type="parTrans" cxnId="{3F6CA64F-76FE-43B0-8DED-20AA23B95A6D}">
      <dgm:prSet/>
      <dgm:spPr/>
      <dgm:t>
        <a:bodyPr/>
        <a:lstStyle/>
        <a:p>
          <a:endParaRPr lang="en-US"/>
        </a:p>
      </dgm:t>
    </dgm:pt>
    <dgm:pt modelId="{AA36D7E7-4003-47D0-9176-E8D9CACC67F5}" type="sibTrans" cxnId="{3F6CA64F-76FE-43B0-8DED-20AA23B95A6D}">
      <dgm:prSet/>
      <dgm:spPr/>
      <dgm:t>
        <a:bodyPr/>
        <a:lstStyle/>
        <a:p>
          <a:endParaRPr lang="en-US"/>
        </a:p>
      </dgm:t>
    </dgm:pt>
    <dgm:pt modelId="{954B2259-CD91-4005-AD8A-0414CF7492A4}">
      <dgm:prSet/>
      <dgm:spPr/>
      <dgm:t>
        <a:bodyPr/>
        <a:lstStyle/>
        <a:p>
          <a:r>
            <a:rPr lang="en-US" dirty="0"/>
            <a:t>Visit SSA.gov.</a:t>
          </a:r>
        </a:p>
      </dgm:t>
    </dgm:pt>
    <dgm:pt modelId="{6BA41B97-954B-4AB1-B710-7B6ABFF7165A}" type="parTrans" cxnId="{8177970B-0A99-4FFC-B150-991B1C980E9C}">
      <dgm:prSet/>
      <dgm:spPr/>
      <dgm:t>
        <a:bodyPr/>
        <a:lstStyle/>
        <a:p>
          <a:endParaRPr lang="en-US"/>
        </a:p>
      </dgm:t>
    </dgm:pt>
    <dgm:pt modelId="{054D8A83-34FB-4455-BA08-89E1C0AAB192}" type="sibTrans" cxnId="{8177970B-0A99-4FFC-B150-991B1C980E9C}">
      <dgm:prSet/>
      <dgm:spPr/>
      <dgm:t>
        <a:bodyPr/>
        <a:lstStyle/>
        <a:p>
          <a:endParaRPr lang="en-US"/>
        </a:p>
      </dgm:t>
    </dgm:pt>
    <dgm:pt modelId="{E0E3084B-E7AC-4D71-8CF3-54FB4F61913C}" type="pres">
      <dgm:prSet presAssocID="{C04FB336-68A9-40C1-AD45-920C7D5033B8}" presName="linear" presStyleCnt="0">
        <dgm:presLayoutVars>
          <dgm:animLvl val="lvl"/>
          <dgm:resizeHandles val="exact"/>
        </dgm:presLayoutVars>
      </dgm:prSet>
      <dgm:spPr/>
    </dgm:pt>
    <dgm:pt modelId="{65FFA579-AFE1-4D2C-8CE3-C4DB873E8DFF}" type="pres">
      <dgm:prSet presAssocID="{B783E4C0-A381-4FD5-838C-D2DBBE9FC72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5F86D93-361C-40CB-BCAF-92DC97B52B83}" type="pres">
      <dgm:prSet presAssocID="{A6E274FA-B796-4DE0-9918-AF9E59D3D92E}" presName="spacer" presStyleCnt="0"/>
      <dgm:spPr/>
    </dgm:pt>
    <dgm:pt modelId="{EE45A046-EA23-4DE1-A052-5631EFDED247}" type="pres">
      <dgm:prSet presAssocID="{EAE5DDCD-79C4-4BD4-ABD3-4F795A243A4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70F24FA-CDEE-4EAB-ACF5-AC0F4D4A77C3}" type="pres">
      <dgm:prSet presAssocID="{A2980D33-A8A1-4134-8537-470203FEE85A}" presName="spacer" presStyleCnt="0"/>
      <dgm:spPr/>
    </dgm:pt>
    <dgm:pt modelId="{45D237BF-7682-4522-AB16-20E3B1BB6A8F}" type="pres">
      <dgm:prSet presAssocID="{6AC40353-1D9C-4848-8677-A0FD1E0EBF7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24FC2EC-0978-4109-BED5-76515D22C90F}" type="pres">
      <dgm:prSet presAssocID="{AA36D7E7-4003-47D0-9176-E8D9CACC67F5}" presName="spacer" presStyleCnt="0"/>
      <dgm:spPr/>
    </dgm:pt>
    <dgm:pt modelId="{5441F15F-799E-41EB-8DB6-225050D06CF8}" type="pres">
      <dgm:prSet presAssocID="{954B2259-CD91-4005-AD8A-0414CF7492A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177970B-0A99-4FFC-B150-991B1C980E9C}" srcId="{C04FB336-68A9-40C1-AD45-920C7D5033B8}" destId="{954B2259-CD91-4005-AD8A-0414CF7492A4}" srcOrd="3" destOrd="0" parTransId="{6BA41B97-954B-4AB1-B710-7B6ABFF7165A}" sibTransId="{054D8A83-34FB-4455-BA08-89E1C0AAB192}"/>
    <dgm:cxn modelId="{DE3D2664-A692-4F56-AA9C-C35D8E272C2D}" type="presOf" srcId="{954B2259-CD91-4005-AD8A-0414CF7492A4}" destId="{5441F15F-799E-41EB-8DB6-225050D06CF8}" srcOrd="0" destOrd="0" presId="urn:microsoft.com/office/officeart/2005/8/layout/vList2"/>
    <dgm:cxn modelId="{3F6CA64F-76FE-43B0-8DED-20AA23B95A6D}" srcId="{C04FB336-68A9-40C1-AD45-920C7D5033B8}" destId="{6AC40353-1D9C-4848-8677-A0FD1E0EBF7D}" srcOrd="2" destOrd="0" parTransId="{C62B97E7-D422-4A3B-9A9D-B8ED2458ABE1}" sibTransId="{AA36D7E7-4003-47D0-9176-E8D9CACC67F5}"/>
    <dgm:cxn modelId="{4C8E1558-F317-47EA-A0C2-333569ED0743}" srcId="{C04FB336-68A9-40C1-AD45-920C7D5033B8}" destId="{B783E4C0-A381-4FD5-838C-D2DBBE9FC728}" srcOrd="0" destOrd="0" parTransId="{90E14790-6E86-4CF1-9720-E1C1D66296E7}" sibTransId="{A6E274FA-B796-4DE0-9918-AF9E59D3D92E}"/>
    <dgm:cxn modelId="{0045E59C-3722-445A-86AD-230A564C301E}" srcId="{C04FB336-68A9-40C1-AD45-920C7D5033B8}" destId="{EAE5DDCD-79C4-4BD4-ABD3-4F795A243A4D}" srcOrd="1" destOrd="0" parTransId="{D685321F-0882-4557-8CC2-A5EF26757B8D}" sibTransId="{A2980D33-A8A1-4134-8537-470203FEE85A}"/>
    <dgm:cxn modelId="{E199A3A1-2E02-4280-BEE6-375A08FDADF6}" type="presOf" srcId="{C04FB336-68A9-40C1-AD45-920C7D5033B8}" destId="{E0E3084B-E7AC-4D71-8CF3-54FB4F61913C}" srcOrd="0" destOrd="0" presId="urn:microsoft.com/office/officeart/2005/8/layout/vList2"/>
    <dgm:cxn modelId="{E8D87FBE-8D96-4C27-A2BD-CE6EB8562C4B}" type="presOf" srcId="{EAE5DDCD-79C4-4BD4-ABD3-4F795A243A4D}" destId="{EE45A046-EA23-4DE1-A052-5631EFDED247}" srcOrd="0" destOrd="0" presId="urn:microsoft.com/office/officeart/2005/8/layout/vList2"/>
    <dgm:cxn modelId="{5643E2C7-E88E-48D2-B054-E22A6EFABEDC}" type="presOf" srcId="{B783E4C0-A381-4FD5-838C-D2DBBE9FC728}" destId="{65FFA579-AFE1-4D2C-8CE3-C4DB873E8DFF}" srcOrd="0" destOrd="0" presId="urn:microsoft.com/office/officeart/2005/8/layout/vList2"/>
    <dgm:cxn modelId="{F764BBF2-8553-4DA4-A298-D22736CAF56B}" type="presOf" srcId="{6AC40353-1D9C-4848-8677-A0FD1E0EBF7D}" destId="{45D237BF-7682-4522-AB16-20E3B1BB6A8F}" srcOrd="0" destOrd="0" presId="urn:microsoft.com/office/officeart/2005/8/layout/vList2"/>
    <dgm:cxn modelId="{E2945687-5826-4DEA-ABB6-38DB9D5C532D}" type="presParOf" srcId="{E0E3084B-E7AC-4D71-8CF3-54FB4F61913C}" destId="{65FFA579-AFE1-4D2C-8CE3-C4DB873E8DFF}" srcOrd="0" destOrd="0" presId="urn:microsoft.com/office/officeart/2005/8/layout/vList2"/>
    <dgm:cxn modelId="{631EC40F-3F99-4613-AAE4-78F155F27F54}" type="presParOf" srcId="{E0E3084B-E7AC-4D71-8CF3-54FB4F61913C}" destId="{95F86D93-361C-40CB-BCAF-92DC97B52B83}" srcOrd="1" destOrd="0" presId="urn:microsoft.com/office/officeart/2005/8/layout/vList2"/>
    <dgm:cxn modelId="{C5FD3A9A-A03D-4034-BB19-92C66A9E8DA9}" type="presParOf" srcId="{E0E3084B-E7AC-4D71-8CF3-54FB4F61913C}" destId="{EE45A046-EA23-4DE1-A052-5631EFDED247}" srcOrd="2" destOrd="0" presId="urn:microsoft.com/office/officeart/2005/8/layout/vList2"/>
    <dgm:cxn modelId="{747E099C-52D8-4C98-B668-3143082AA19B}" type="presParOf" srcId="{E0E3084B-E7AC-4D71-8CF3-54FB4F61913C}" destId="{670F24FA-CDEE-4EAB-ACF5-AC0F4D4A77C3}" srcOrd="3" destOrd="0" presId="urn:microsoft.com/office/officeart/2005/8/layout/vList2"/>
    <dgm:cxn modelId="{A6E96255-8F73-4105-96AF-E7D17B80CCD6}" type="presParOf" srcId="{E0E3084B-E7AC-4D71-8CF3-54FB4F61913C}" destId="{45D237BF-7682-4522-AB16-20E3B1BB6A8F}" srcOrd="4" destOrd="0" presId="urn:microsoft.com/office/officeart/2005/8/layout/vList2"/>
    <dgm:cxn modelId="{AC2C4384-4712-44EE-A4E3-05776209DFF7}" type="presParOf" srcId="{E0E3084B-E7AC-4D71-8CF3-54FB4F61913C}" destId="{D24FC2EC-0978-4109-BED5-76515D22C90F}" srcOrd="5" destOrd="0" presId="urn:microsoft.com/office/officeart/2005/8/layout/vList2"/>
    <dgm:cxn modelId="{90396B52-FE62-47AF-B1DD-9AE6A223154E}" type="presParOf" srcId="{E0E3084B-E7AC-4D71-8CF3-54FB4F61913C}" destId="{5441F15F-799E-41EB-8DB6-225050D06CF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5D9BAA-8927-4CE8-83C6-F5598BB6F4C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2B5401-30E9-46F1-8017-3949AA126398}">
      <dgm:prSet/>
      <dgm:spPr/>
      <dgm:t>
        <a:bodyPr/>
        <a:lstStyle/>
        <a:p>
          <a:r>
            <a:rPr lang="en-US" dirty="0"/>
            <a:t>Wills</a:t>
          </a:r>
        </a:p>
      </dgm:t>
    </dgm:pt>
    <dgm:pt modelId="{00E003E4-F5AF-4572-8A6A-13176CA3914D}" type="parTrans" cxnId="{64BB9F85-FC9D-4B56-A631-5C94E66AC4B5}">
      <dgm:prSet/>
      <dgm:spPr/>
      <dgm:t>
        <a:bodyPr/>
        <a:lstStyle/>
        <a:p>
          <a:endParaRPr lang="en-US"/>
        </a:p>
      </dgm:t>
    </dgm:pt>
    <dgm:pt modelId="{57FD19A4-EE1C-48B9-91A8-A2A70C3436CE}" type="sibTrans" cxnId="{64BB9F85-FC9D-4B56-A631-5C94E66AC4B5}">
      <dgm:prSet/>
      <dgm:spPr/>
      <dgm:t>
        <a:bodyPr/>
        <a:lstStyle/>
        <a:p>
          <a:endParaRPr lang="en-US"/>
        </a:p>
      </dgm:t>
    </dgm:pt>
    <dgm:pt modelId="{6CFD8881-75CE-4A17-B7ED-9B861C229147}">
      <dgm:prSet/>
      <dgm:spPr/>
      <dgm:t>
        <a:bodyPr/>
        <a:lstStyle/>
        <a:p>
          <a:r>
            <a:rPr lang="en-US" dirty="0"/>
            <a:t>Guardians</a:t>
          </a:r>
        </a:p>
      </dgm:t>
    </dgm:pt>
    <dgm:pt modelId="{6937C89B-3E68-404A-84BE-1A57C369514E}" type="parTrans" cxnId="{9E4FCEE4-C39C-4251-9A3B-47A96111EB16}">
      <dgm:prSet/>
      <dgm:spPr/>
      <dgm:t>
        <a:bodyPr/>
        <a:lstStyle/>
        <a:p>
          <a:endParaRPr lang="en-US"/>
        </a:p>
      </dgm:t>
    </dgm:pt>
    <dgm:pt modelId="{0D1AD499-BECC-4251-AF6D-1DF5282DAC77}" type="sibTrans" cxnId="{9E4FCEE4-C39C-4251-9A3B-47A96111EB16}">
      <dgm:prSet/>
      <dgm:spPr/>
      <dgm:t>
        <a:bodyPr/>
        <a:lstStyle/>
        <a:p>
          <a:endParaRPr lang="en-US"/>
        </a:p>
      </dgm:t>
    </dgm:pt>
    <dgm:pt modelId="{246F72ED-A7E2-49F9-A805-E73AA65990DB}">
      <dgm:prSet/>
      <dgm:spPr/>
      <dgm:t>
        <a:bodyPr/>
        <a:lstStyle/>
        <a:p>
          <a:r>
            <a:rPr lang="en-US" dirty="0"/>
            <a:t>Durable Power of Attorney</a:t>
          </a:r>
        </a:p>
      </dgm:t>
    </dgm:pt>
    <dgm:pt modelId="{F385E715-1DED-4682-90CB-0A838A37EBFD}" type="parTrans" cxnId="{74F1B6E0-321A-4A1C-B8C7-A2C2E3ADB987}">
      <dgm:prSet/>
      <dgm:spPr/>
      <dgm:t>
        <a:bodyPr/>
        <a:lstStyle/>
        <a:p>
          <a:endParaRPr lang="en-US"/>
        </a:p>
      </dgm:t>
    </dgm:pt>
    <dgm:pt modelId="{634A7798-1D93-4154-B869-2D6F4D5B598D}" type="sibTrans" cxnId="{74F1B6E0-321A-4A1C-B8C7-A2C2E3ADB987}">
      <dgm:prSet/>
      <dgm:spPr/>
      <dgm:t>
        <a:bodyPr/>
        <a:lstStyle/>
        <a:p>
          <a:endParaRPr lang="en-US"/>
        </a:p>
      </dgm:t>
    </dgm:pt>
    <dgm:pt modelId="{E515AE1C-5B18-463E-B91C-933E1F6E25C0}">
      <dgm:prSet/>
      <dgm:spPr/>
      <dgm:t>
        <a:bodyPr/>
        <a:lstStyle/>
        <a:p>
          <a:r>
            <a:rPr lang="en-US" dirty="0"/>
            <a:t>Health Care Proxy</a:t>
          </a:r>
        </a:p>
      </dgm:t>
    </dgm:pt>
    <dgm:pt modelId="{180E8AAA-90DE-4B6E-8ED3-3BBE3DDE85AB}" type="parTrans" cxnId="{930CD573-256D-42D9-BC55-17F314D5E2D0}">
      <dgm:prSet/>
      <dgm:spPr/>
      <dgm:t>
        <a:bodyPr/>
        <a:lstStyle/>
        <a:p>
          <a:endParaRPr lang="en-US"/>
        </a:p>
      </dgm:t>
    </dgm:pt>
    <dgm:pt modelId="{0BB46EE6-B8F5-44F9-A9AA-1459C28F0CF3}" type="sibTrans" cxnId="{930CD573-256D-42D9-BC55-17F314D5E2D0}">
      <dgm:prSet/>
      <dgm:spPr/>
      <dgm:t>
        <a:bodyPr/>
        <a:lstStyle/>
        <a:p>
          <a:endParaRPr lang="en-US"/>
        </a:p>
      </dgm:t>
    </dgm:pt>
    <dgm:pt modelId="{178DB816-ACAC-4106-AE39-9C601B7233F4}">
      <dgm:prSet/>
      <dgm:spPr/>
      <dgm:t>
        <a:bodyPr/>
        <a:lstStyle/>
        <a:p>
          <a:r>
            <a:rPr lang="en-US" dirty="0"/>
            <a:t>Trust</a:t>
          </a:r>
        </a:p>
      </dgm:t>
    </dgm:pt>
    <dgm:pt modelId="{7DD4446C-6D88-4D7B-A4EE-DA3A2245CC15}" type="parTrans" cxnId="{45E0B877-821B-4DDB-B061-20E63ED65478}">
      <dgm:prSet/>
      <dgm:spPr/>
      <dgm:t>
        <a:bodyPr/>
        <a:lstStyle/>
        <a:p>
          <a:endParaRPr lang="en-US"/>
        </a:p>
      </dgm:t>
    </dgm:pt>
    <dgm:pt modelId="{56B13228-D9FF-45FB-AFEC-D0DC04173536}" type="sibTrans" cxnId="{45E0B877-821B-4DDB-B061-20E63ED65478}">
      <dgm:prSet/>
      <dgm:spPr/>
      <dgm:t>
        <a:bodyPr/>
        <a:lstStyle/>
        <a:p>
          <a:endParaRPr lang="en-US"/>
        </a:p>
      </dgm:t>
    </dgm:pt>
    <dgm:pt modelId="{65B20D2D-B8BB-4090-8427-E2434149F822}" type="pres">
      <dgm:prSet presAssocID="{D45D9BAA-8927-4CE8-83C6-F5598BB6F4CD}" presName="diagram" presStyleCnt="0">
        <dgm:presLayoutVars>
          <dgm:dir/>
          <dgm:resizeHandles val="exact"/>
        </dgm:presLayoutVars>
      </dgm:prSet>
      <dgm:spPr/>
    </dgm:pt>
    <dgm:pt modelId="{47B1F868-6CDB-494B-8372-41D7E7CF61DD}" type="pres">
      <dgm:prSet presAssocID="{632B5401-30E9-46F1-8017-3949AA126398}" presName="node" presStyleLbl="node1" presStyleIdx="0" presStyleCnt="5">
        <dgm:presLayoutVars>
          <dgm:bulletEnabled val="1"/>
        </dgm:presLayoutVars>
      </dgm:prSet>
      <dgm:spPr/>
    </dgm:pt>
    <dgm:pt modelId="{746F0ED7-7104-4A58-938D-8481007DE139}" type="pres">
      <dgm:prSet presAssocID="{57FD19A4-EE1C-48B9-91A8-A2A70C3436CE}" presName="sibTrans" presStyleCnt="0"/>
      <dgm:spPr/>
    </dgm:pt>
    <dgm:pt modelId="{314A8643-D4DB-4AB9-9821-178D0831AD8D}" type="pres">
      <dgm:prSet presAssocID="{6CFD8881-75CE-4A17-B7ED-9B861C229147}" presName="node" presStyleLbl="node1" presStyleIdx="1" presStyleCnt="5">
        <dgm:presLayoutVars>
          <dgm:bulletEnabled val="1"/>
        </dgm:presLayoutVars>
      </dgm:prSet>
      <dgm:spPr/>
    </dgm:pt>
    <dgm:pt modelId="{CC9D58FB-7590-488D-B6DF-E0EE9070B8AA}" type="pres">
      <dgm:prSet presAssocID="{0D1AD499-BECC-4251-AF6D-1DF5282DAC77}" presName="sibTrans" presStyleCnt="0"/>
      <dgm:spPr/>
    </dgm:pt>
    <dgm:pt modelId="{C968725E-2205-4A82-B844-0E4983F267A2}" type="pres">
      <dgm:prSet presAssocID="{246F72ED-A7E2-49F9-A805-E73AA65990DB}" presName="node" presStyleLbl="node1" presStyleIdx="2" presStyleCnt="5">
        <dgm:presLayoutVars>
          <dgm:bulletEnabled val="1"/>
        </dgm:presLayoutVars>
      </dgm:prSet>
      <dgm:spPr/>
    </dgm:pt>
    <dgm:pt modelId="{B414B9B0-78E7-4226-9DC6-BCFD351EA8FF}" type="pres">
      <dgm:prSet presAssocID="{634A7798-1D93-4154-B869-2D6F4D5B598D}" presName="sibTrans" presStyleCnt="0"/>
      <dgm:spPr/>
    </dgm:pt>
    <dgm:pt modelId="{35E26907-2FB8-456D-855E-6A8FFDD6B442}" type="pres">
      <dgm:prSet presAssocID="{E515AE1C-5B18-463E-B91C-933E1F6E25C0}" presName="node" presStyleLbl="node1" presStyleIdx="3" presStyleCnt="5">
        <dgm:presLayoutVars>
          <dgm:bulletEnabled val="1"/>
        </dgm:presLayoutVars>
      </dgm:prSet>
      <dgm:spPr/>
    </dgm:pt>
    <dgm:pt modelId="{19248C73-0B49-4B4A-98F5-D124E70F3168}" type="pres">
      <dgm:prSet presAssocID="{0BB46EE6-B8F5-44F9-A9AA-1459C28F0CF3}" presName="sibTrans" presStyleCnt="0"/>
      <dgm:spPr/>
    </dgm:pt>
    <dgm:pt modelId="{0DE66221-5A3B-45A4-97FE-3C4A657C940C}" type="pres">
      <dgm:prSet presAssocID="{178DB816-ACAC-4106-AE39-9C601B7233F4}" presName="node" presStyleLbl="node1" presStyleIdx="4" presStyleCnt="5">
        <dgm:presLayoutVars>
          <dgm:bulletEnabled val="1"/>
        </dgm:presLayoutVars>
      </dgm:prSet>
      <dgm:spPr/>
    </dgm:pt>
  </dgm:ptLst>
  <dgm:cxnLst>
    <dgm:cxn modelId="{6F384122-B506-4CFA-A80F-7710479A7E73}" type="presOf" srcId="{D45D9BAA-8927-4CE8-83C6-F5598BB6F4CD}" destId="{65B20D2D-B8BB-4090-8427-E2434149F822}" srcOrd="0" destOrd="0" presId="urn:microsoft.com/office/officeart/2005/8/layout/default"/>
    <dgm:cxn modelId="{3CC4005C-130D-4D0E-98B7-528DA557261D}" type="presOf" srcId="{632B5401-30E9-46F1-8017-3949AA126398}" destId="{47B1F868-6CDB-494B-8372-41D7E7CF61DD}" srcOrd="0" destOrd="0" presId="urn:microsoft.com/office/officeart/2005/8/layout/default"/>
    <dgm:cxn modelId="{930CD573-256D-42D9-BC55-17F314D5E2D0}" srcId="{D45D9BAA-8927-4CE8-83C6-F5598BB6F4CD}" destId="{E515AE1C-5B18-463E-B91C-933E1F6E25C0}" srcOrd="3" destOrd="0" parTransId="{180E8AAA-90DE-4B6E-8ED3-3BBE3DDE85AB}" sibTransId="{0BB46EE6-B8F5-44F9-A9AA-1459C28F0CF3}"/>
    <dgm:cxn modelId="{45E0B877-821B-4DDB-B061-20E63ED65478}" srcId="{D45D9BAA-8927-4CE8-83C6-F5598BB6F4CD}" destId="{178DB816-ACAC-4106-AE39-9C601B7233F4}" srcOrd="4" destOrd="0" parTransId="{7DD4446C-6D88-4D7B-A4EE-DA3A2245CC15}" sibTransId="{56B13228-D9FF-45FB-AFEC-D0DC04173536}"/>
    <dgm:cxn modelId="{64BB9F85-FC9D-4B56-A631-5C94E66AC4B5}" srcId="{D45D9BAA-8927-4CE8-83C6-F5598BB6F4CD}" destId="{632B5401-30E9-46F1-8017-3949AA126398}" srcOrd="0" destOrd="0" parTransId="{00E003E4-F5AF-4572-8A6A-13176CA3914D}" sibTransId="{57FD19A4-EE1C-48B9-91A8-A2A70C3436CE}"/>
    <dgm:cxn modelId="{B0732597-F704-45ED-93F5-0110980CECEA}" type="presOf" srcId="{E515AE1C-5B18-463E-B91C-933E1F6E25C0}" destId="{35E26907-2FB8-456D-855E-6A8FFDD6B442}" srcOrd="0" destOrd="0" presId="urn:microsoft.com/office/officeart/2005/8/layout/default"/>
    <dgm:cxn modelId="{E5A1EB99-D4D1-4CC2-8F5A-48AA4EF0645E}" type="presOf" srcId="{178DB816-ACAC-4106-AE39-9C601B7233F4}" destId="{0DE66221-5A3B-45A4-97FE-3C4A657C940C}" srcOrd="0" destOrd="0" presId="urn:microsoft.com/office/officeart/2005/8/layout/default"/>
    <dgm:cxn modelId="{97D9C6BB-E3BF-4A03-A13A-A90948BDAFB1}" type="presOf" srcId="{6CFD8881-75CE-4A17-B7ED-9B861C229147}" destId="{314A8643-D4DB-4AB9-9821-178D0831AD8D}" srcOrd="0" destOrd="0" presId="urn:microsoft.com/office/officeart/2005/8/layout/default"/>
    <dgm:cxn modelId="{AD75B9DC-354E-4D69-8B34-60161B288091}" type="presOf" srcId="{246F72ED-A7E2-49F9-A805-E73AA65990DB}" destId="{C968725E-2205-4A82-B844-0E4983F267A2}" srcOrd="0" destOrd="0" presId="urn:microsoft.com/office/officeart/2005/8/layout/default"/>
    <dgm:cxn modelId="{74F1B6E0-321A-4A1C-B8C7-A2C2E3ADB987}" srcId="{D45D9BAA-8927-4CE8-83C6-F5598BB6F4CD}" destId="{246F72ED-A7E2-49F9-A805-E73AA65990DB}" srcOrd="2" destOrd="0" parTransId="{F385E715-1DED-4682-90CB-0A838A37EBFD}" sibTransId="{634A7798-1D93-4154-B869-2D6F4D5B598D}"/>
    <dgm:cxn modelId="{9E4FCEE4-C39C-4251-9A3B-47A96111EB16}" srcId="{D45D9BAA-8927-4CE8-83C6-F5598BB6F4CD}" destId="{6CFD8881-75CE-4A17-B7ED-9B861C229147}" srcOrd="1" destOrd="0" parTransId="{6937C89B-3E68-404A-84BE-1A57C369514E}" sibTransId="{0D1AD499-BECC-4251-AF6D-1DF5282DAC77}"/>
    <dgm:cxn modelId="{F3040B76-822E-4905-8806-D6B196E1FDB7}" type="presParOf" srcId="{65B20D2D-B8BB-4090-8427-E2434149F822}" destId="{47B1F868-6CDB-494B-8372-41D7E7CF61DD}" srcOrd="0" destOrd="0" presId="urn:microsoft.com/office/officeart/2005/8/layout/default"/>
    <dgm:cxn modelId="{3973A6E0-058C-483C-8E66-515F62261C06}" type="presParOf" srcId="{65B20D2D-B8BB-4090-8427-E2434149F822}" destId="{746F0ED7-7104-4A58-938D-8481007DE139}" srcOrd="1" destOrd="0" presId="urn:microsoft.com/office/officeart/2005/8/layout/default"/>
    <dgm:cxn modelId="{6E67D8C2-D974-4F02-8842-9C7140BD46FF}" type="presParOf" srcId="{65B20D2D-B8BB-4090-8427-E2434149F822}" destId="{314A8643-D4DB-4AB9-9821-178D0831AD8D}" srcOrd="2" destOrd="0" presId="urn:microsoft.com/office/officeart/2005/8/layout/default"/>
    <dgm:cxn modelId="{6E8F1225-0259-4427-862A-2E83688C0667}" type="presParOf" srcId="{65B20D2D-B8BB-4090-8427-E2434149F822}" destId="{CC9D58FB-7590-488D-B6DF-E0EE9070B8AA}" srcOrd="3" destOrd="0" presId="urn:microsoft.com/office/officeart/2005/8/layout/default"/>
    <dgm:cxn modelId="{BD2ED21A-26FD-44E2-97D1-1F0892471E06}" type="presParOf" srcId="{65B20D2D-B8BB-4090-8427-E2434149F822}" destId="{C968725E-2205-4A82-B844-0E4983F267A2}" srcOrd="4" destOrd="0" presId="urn:microsoft.com/office/officeart/2005/8/layout/default"/>
    <dgm:cxn modelId="{92799740-D3A8-42DC-AEDF-DDA75EE24F03}" type="presParOf" srcId="{65B20D2D-B8BB-4090-8427-E2434149F822}" destId="{B414B9B0-78E7-4226-9DC6-BCFD351EA8FF}" srcOrd="5" destOrd="0" presId="urn:microsoft.com/office/officeart/2005/8/layout/default"/>
    <dgm:cxn modelId="{F82A3B77-1C28-4374-A67E-8516C9B9986A}" type="presParOf" srcId="{65B20D2D-B8BB-4090-8427-E2434149F822}" destId="{35E26907-2FB8-456D-855E-6A8FFDD6B442}" srcOrd="6" destOrd="0" presId="urn:microsoft.com/office/officeart/2005/8/layout/default"/>
    <dgm:cxn modelId="{3858B71F-EA52-4BA4-9AF6-5B337A6B94BA}" type="presParOf" srcId="{65B20D2D-B8BB-4090-8427-E2434149F822}" destId="{19248C73-0B49-4B4A-98F5-D124E70F3168}" srcOrd="7" destOrd="0" presId="urn:microsoft.com/office/officeart/2005/8/layout/default"/>
    <dgm:cxn modelId="{3D5D118A-FE4A-4D11-B6BA-4F63320E0806}" type="presParOf" srcId="{65B20D2D-B8BB-4090-8427-E2434149F822}" destId="{0DE66221-5A3B-45A4-97FE-3C4A657C940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3A4408-1FE8-4BAF-BE99-39938ADEDB2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7F35A3C-6B76-4F86-A596-91425B159865}">
      <dgm:prSet custT="1"/>
      <dgm:spPr/>
      <dgm:t>
        <a:bodyPr/>
        <a:lstStyle/>
        <a:p>
          <a:r>
            <a:rPr lang="en-US" sz="2800" dirty="0"/>
            <a:t>Emergency Fund  </a:t>
          </a:r>
          <a:r>
            <a:rPr lang="en-US" sz="1700" dirty="0"/>
            <a:t>	</a:t>
          </a:r>
        </a:p>
      </dgm:t>
    </dgm:pt>
    <dgm:pt modelId="{3D31332C-55F0-4FEA-B7F2-49A977B82377}" type="parTrans" cxnId="{F25D6642-6124-4BB1-8C25-425BF488E84C}">
      <dgm:prSet/>
      <dgm:spPr/>
      <dgm:t>
        <a:bodyPr/>
        <a:lstStyle/>
        <a:p>
          <a:endParaRPr lang="en-US"/>
        </a:p>
      </dgm:t>
    </dgm:pt>
    <dgm:pt modelId="{C1E6A16C-399A-49A6-85CE-E717474927AC}" type="sibTrans" cxnId="{F25D6642-6124-4BB1-8C25-425BF488E84C}">
      <dgm:prSet/>
      <dgm:spPr/>
      <dgm:t>
        <a:bodyPr/>
        <a:lstStyle/>
        <a:p>
          <a:endParaRPr lang="en-US"/>
        </a:p>
      </dgm:t>
    </dgm:pt>
    <dgm:pt modelId="{B9F71945-E65B-45DE-8F40-405589693F07}">
      <dgm:prSet custT="1"/>
      <dgm:spPr/>
      <dgm:t>
        <a:bodyPr/>
        <a:lstStyle/>
        <a:p>
          <a:r>
            <a:rPr lang="en-US" sz="2800" dirty="0"/>
            <a:t>Pay Off Debt</a:t>
          </a:r>
          <a:r>
            <a:rPr lang="en-US" sz="1700" dirty="0"/>
            <a:t>		</a:t>
          </a:r>
        </a:p>
      </dgm:t>
    </dgm:pt>
    <dgm:pt modelId="{642C6C50-CEC0-46F4-9857-9C2A714EB67B}" type="parTrans" cxnId="{5EA4BF6E-02C0-4136-8E1B-E9D17D42B1C9}">
      <dgm:prSet/>
      <dgm:spPr/>
      <dgm:t>
        <a:bodyPr/>
        <a:lstStyle/>
        <a:p>
          <a:endParaRPr lang="en-US"/>
        </a:p>
      </dgm:t>
    </dgm:pt>
    <dgm:pt modelId="{092C8F19-9B0F-4A64-B0B3-E166E6DA1DB9}" type="sibTrans" cxnId="{5EA4BF6E-02C0-4136-8E1B-E9D17D42B1C9}">
      <dgm:prSet/>
      <dgm:spPr/>
      <dgm:t>
        <a:bodyPr/>
        <a:lstStyle/>
        <a:p>
          <a:endParaRPr lang="en-US"/>
        </a:p>
      </dgm:t>
    </dgm:pt>
    <dgm:pt modelId="{F75D90DC-07DE-4FEB-8E67-EE02AEA532F7}">
      <dgm:prSet custT="1"/>
      <dgm:spPr/>
      <dgm:t>
        <a:bodyPr/>
        <a:lstStyle/>
        <a:p>
          <a:endParaRPr lang="en-US" sz="2000" dirty="0"/>
        </a:p>
        <a:p>
          <a:r>
            <a:rPr lang="en-US" sz="2800" dirty="0"/>
            <a:t>Saving for Retirement</a:t>
          </a:r>
          <a:r>
            <a:rPr lang="en-US" sz="1600" dirty="0"/>
            <a:t>	</a:t>
          </a:r>
        </a:p>
        <a:p>
          <a:r>
            <a:rPr lang="en-US" sz="1600" dirty="0"/>
            <a:t>		</a:t>
          </a:r>
        </a:p>
      </dgm:t>
    </dgm:pt>
    <dgm:pt modelId="{98EBC308-116D-4DAE-9B8B-9B2822D14AFC}" type="parTrans" cxnId="{42EEAD6A-0B79-49F4-A01A-5F8D5505B254}">
      <dgm:prSet/>
      <dgm:spPr/>
      <dgm:t>
        <a:bodyPr/>
        <a:lstStyle/>
        <a:p>
          <a:endParaRPr lang="en-US"/>
        </a:p>
      </dgm:t>
    </dgm:pt>
    <dgm:pt modelId="{65E3BFC7-5766-4CAA-85CA-C64EBF30716E}" type="sibTrans" cxnId="{42EEAD6A-0B79-49F4-A01A-5F8D5505B254}">
      <dgm:prSet/>
      <dgm:spPr/>
      <dgm:t>
        <a:bodyPr/>
        <a:lstStyle/>
        <a:p>
          <a:endParaRPr lang="en-US"/>
        </a:p>
      </dgm:t>
    </dgm:pt>
    <dgm:pt modelId="{8DE3372F-6386-46C5-9736-D9348BB3CEE5}">
      <dgm:prSet custT="1"/>
      <dgm:spPr/>
      <dgm:t>
        <a:bodyPr/>
        <a:lstStyle/>
        <a:p>
          <a:endParaRPr lang="en-US" sz="2000" dirty="0"/>
        </a:p>
        <a:p>
          <a:r>
            <a:rPr lang="en-US" sz="2800" dirty="0"/>
            <a:t>Saving for Education</a:t>
          </a:r>
          <a:r>
            <a:rPr lang="en-US" sz="1600" dirty="0"/>
            <a:t>		</a:t>
          </a:r>
        </a:p>
        <a:p>
          <a:r>
            <a:rPr lang="en-US" sz="1600" dirty="0"/>
            <a:t>	</a:t>
          </a:r>
        </a:p>
      </dgm:t>
    </dgm:pt>
    <dgm:pt modelId="{65BF1888-5C44-4E56-BF71-1BC721B14127}" type="parTrans" cxnId="{EE960200-2565-4CBA-AF08-0D0065D9C176}">
      <dgm:prSet/>
      <dgm:spPr/>
      <dgm:t>
        <a:bodyPr/>
        <a:lstStyle/>
        <a:p>
          <a:endParaRPr lang="en-US"/>
        </a:p>
      </dgm:t>
    </dgm:pt>
    <dgm:pt modelId="{9B68F7BA-9C07-4D87-AF1C-C3D6FA9EF477}" type="sibTrans" cxnId="{EE960200-2565-4CBA-AF08-0D0065D9C176}">
      <dgm:prSet/>
      <dgm:spPr/>
      <dgm:t>
        <a:bodyPr/>
        <a:lstStyle/>
        <a:p>
          <a:endParaRPr lang="en-US"/>
        </a:p>
      </dgm:t>
    </dgm:pt>
    <dgm:pt modelId="{FFD2DA09-EB8A-4286-BBFC-68C5496C720C}">
      <dgm:prSet/>
      <dgm:spPr/>
      <dgm:t>
        <a:bodyPr/>
        <a:lstStyle/>
        <a:p>
          <a:r>
            <a:rPr lang="en-US" dirty="0"/>
            <a:t>1	2	3	4	5</a:t>
          </a:r>
        </a:p>
      </dgm:t>
    </dgm:pt>
    <dgm:pt modelId="{7DD3137F-3ABD-4CBF-84D8-D3F1D84E450C}" type="parTrans" cxnId="{C966CDDD-C5DB-40F5-AFCE-F2F881930AD8}">
      <dgm:prSet/>
      <dgm:spPr/>
      <dgm:t>
        <a:bodyPr/>
        <a:lstStyle/>
        <a:p>
          <a:endParaRPr lang="en-US"/>
        </a:p>
      </dgm:t>
    </dgm:pt>
    <dgm:pt modelId="{A478D33C-C0AD-4FDD-8A95-0B8A54893151}" type="sibTrans" cxnId="{C966CDDD-C5DB-40F5-AFCE-F2F881930AD8}">
      <dgm:prSet/>
      <dgm:spPr/>
      <dgm:t>
        <a:bodyPr/>
        <a:lstStyle/>
        <a:p>
          <a:endParaRPr lang="en-US"/>
        </a:p>
      </dgm:t>
    </dgm:pt>
    <dgm:pt modelId="{DECAE91C-ABAF-48DF-ACAC-DF11BC671C6C}">
      <dgm:prSet/>
      <dgm:spPr/>
      <dgm:t>
        <a:bodyPr/>
        <a:lstStyle/>
        <a:p>
          <a:r>
            <a:rPr lang="en-US" dirty="0"/>
            <a:t>1	2	3	4	5</a:t>
          </a:r>
        </a:p>
      </dgm:t>
    </dgm:pt>
    <dgm:pt modelId="{80D2ED70-1CE7-4D27-B838-94CF924BA52B}" type="parTrans" cxnId="{5ABADC9F-8575-422F-939F-C10D72DF75F6}">
      <dgm:prSet/>
      <dgm:spPr/>
      <dgm:t>
        <a:bodyPr/>
        <a:lstStyle/>
        <a:p>
          <a:endParaRPr lang="en-US"/>
        </a:p>
      </dgm:t>
    </dgm:pt>
    <dgm:pt modelId="{F6DAE979-F171-4505-9857-A007E575DA6E}" type="sibTrans" cxnId="{5ABADC9F-8575-422F-939F-C10D72DF75F6}">
      <dgm:prSet/>
      <dgm:spPr/>
      <dgm:t>
        <a:bodyPr/>
        <a:lstStyle/>
        <a:p>
          <a:endParaRPr lang="en-US"/>
        </a:p>
      </dgm:t>
    </dgm:pt>
    <dgm:pt modelId="{18049118-BCA5-49B9-99BE-6441A954192C}">
      <dgm:prSet/>
      <dgm:spPr/>
      <dgm:t>
        <a:bodyPr/>
        <a:lstStyle/>
        <a:p>
          <a:r>
            <a:rPr lang="en-US" dirty="0"/>
            <a:t>1	2	3	4	5</a:t>
          </a:r>
        </a:p>
      </dgm:t>
    </dgm:pt>
    <dgm:pt modelId="{AF8C9BF5-3A42-4F86-B206-57DB699C610F}" type="parTrans" cxnId="{384BEE70-B4C1-450F-9124-A4322638FEC8}">
      <dgm:prSet/>
      <dgm:spPr/>
      <dgm:t>
        <a:bodyPr/>
        <a:lstStyle/>
        <a:p>
          <a:endParaRPr lang="en-US"/>
        </a:p>
      </dgm:t>
    </dgm:pt>
    <dgm:pt modelId="{3B20C01E-D47E-4F52-A79A-A2BBF76D6941}" type="sibTrans" cxnId="{384BEE70-B4C1-450F-9124-A4322638FEC8}">
      <dgm:prSet/>
      <dgm:spPr/>
      <dgm:t>
        <a:bodyPr/>
        <a:lstStyle/>
        <a:p>
          <a:endParaRPr lang="en-US"/>
        </a:p>
      </dgm:t>
    </dgm:pt>
    <dgm:pt modelId="{1787A733-2099-4FE0-8996-74D359B3A58D}">
      <dgm:prSet/>
      <dgm:spPr/>
      <dgm:t>
        <a:bodyPr/>
        <a:lstStyle/>
        <a:p>
          <a:r>
            <a:rPr lang="en-US" dirty="0"/>
            <a:t>1	2	3	4	5</a:t>
          </a:r>
        </a:p>
      </dgm:t>
    </dgm:pt>
    <dgm:pt modelId="{E59C45D6-176A-4874-AAB4-E0BFD92CF730}" type="parTrans" cxnId="{D845F015-75CB-4673-A4DD-0E674F57EC39}">
      <dgm:prSet/>
      <dgm:spPr/>
      <dgm:t>
        <a:bodyPr/>
        <a:lstStyle/>
        <a:p>
          <a:endParaRPr lang="en-US"/>
        </a:p>
      </dgm:t>
    </dgm:pt>
    <dgm:pt modelId="{5E0DD74D-5DE8-4E2E-8D37-803C6B6D5F38}" type="sibTrans" cxnId="{D845F015-75CB-4673-A4DD-0E674F57EC39}">
      <dgm:prSet/>
      <dgm:spPr/>
      <dgm:t>
        <a:bodyPr/>
        <a:lstStyle/>
        <a:p>
          <a:endParaRPr lang="en-US"/>
        </a:p>
      </dgm:t>
    </dgm:pt>
    <dgm:pt modelId="{C97D43CC-EF28-4320-A2DA-8B1B15A83E30}" type="pres">
      <dgm:prSet presAssocID="{F73A4408-1FE8-4BAF-BE99-39938ADEDB2D}" presName="Name0" presStyleCnt="0">
        <dgm:presLayoutVars>
          <dgm:dir/>
          <dgm:animLvl val="lvl"/>
          <dgm:resizeHandles val="exact"/>
        </dgm:presLayoutVars>
      </dgm:prSet>
      <dgm:spPr/>
    </dgm:pt>
    <dgm:pt modelId="{BE6B3002-D5EA-4BB5-BD15-7E396B296E69}" type="pres">
      <dgm:prSet presAssocID="{8DE3372F-6386-46C5-9736-D9348BB3CEE5}" presName="boxAndChildren" presStyleCnt="0"/>
      <dgm:spPr/>
    </dgm:pt>
    <dgm:pt modelId="{C09931D6-4A3F-4794-B7E7-E64C26DAB56E}" type="pres">
      <dgm:prSet presAssocID="{8DE3372F-6386-46C5-9736-D9348BB3CEE5}" presName="parentTextBox" presStyleLbl="alignNode1" presStyleIdx="0" presStyleCnt="4"/>
      <dgm:spPr/>
    </dgm:pt>
    <dgm:pt modelId="{E2A35FBD-5F5B-43CE-ABA3-7E87958FF772}" type="pres">
      <dgm:prSet presAssocID="{8DE3372F-6386-46C5-9736-D9348BB3CEE5}" presName="descendantBox" presStyleLbl="bgAccFollowNode1" presStyleIdx="0" presStyleCnt="4"/>
      <dgm:spPr/>
    </dgm:pt>
    <dgm:pt modelId="{F300F37B-AEAE-4CBD-A424-AC34D59BDC24}" type="pres">
      <dgm:prSet presAssocID="{65E3BFC7-5766-4CAA-85CA-C64EBF30716E}" presName="sp" presStyleCnt="0"/>
      <dgm:spPr/>
    </dgm:pt>
    <dgm:pt modelId="{F965A27B-2713-4EB6-A0F2-7EFFCE7D6F45}" type="pres">
      <dgm:prSet presAssocID="{F75D90DC-07DE-4FEB-8E67-EE02AEA532F7}" presName="arrowAndChildren" presStyleCnt="0"/>
      <dgm:spPr/>
    </dgm:pt>
    <dgm:pt modelId="{4A9310E5-B887-48B3-B2D1-155931DE44C2}" type="pres">
      <dgm:prSet presAssocID="{F75D90DC-07DE-4FEB-8E67-EE02AEA532F7}" presName="parentTextArrow" presStyleLbl="node1" presStyleIdx="0" presStyleCnt="0"/>
      <dgm:spPr/>
    </dgm:pt>
    <dgm:pt modelId="{EFE78647-2FF3-4676-B214-E23698F6C47A}" type="pres">
      <dgm:prSet presAssocID="{F75D90DC-07DE-4FEB-8E67-EE02AEA532F7}" presName="arrow" presStyleLbl="alignNode1" presStyleIdx="1" presStyleCnt="4"/>
      <dgm:spPr/>
    </dgm:pt>
    <dgm:pt modelId="{A8EBF68F-FC6C-4277-85C5-23A0CD0A6DC4}" type="pres">
      <dgm:prSet presAssocID="{F75D90DC-07DE-4FEB-8E67-EE02AEA532F7}" presName="descendantArrow" presStyleLbl="bgAccFollowNode1" presStyleIdx="1" presStyleCnt="4"/>
      <dgm:spPr/>
    </dgm:pt>
    <dgm:pt modelId="{2531659C-675A-4128-BAF8-63AC2F65A138}" type="pres">
      <dgm:prSet presAssocID="{092C8F19-9B0F-4A64-B0B3-E166E6DA1DB9}" presName="sp" presStyleCnt="0"/>
      <dgm:spPr/>
    </dgm:pt>
    <dgm:pt modelId="{B9942C30-C6F5-418D-9716-5091E007B4D7}" type="pres">
      <dgm:prSet presAssocID="{B9F71945-E65B-45DE-8F40-405589693F07}" presName="arrowAndChildren" presStyleCnt="0"/>
      <dgm:spPr/>
    </dgm:pt>
    <dgm:pt modelId="{66FEA6FD-1424-4CF8-95F5-55B4373F04B0}" type="pres">
      <dgm:prSet presAssocID="{B9F71945-E65B-45DE-8F40-405589693F07}" presName="parentTextArrow" presStyleLbl="node1" presStyleIdx="0" presStyleCnt="0"/>
      <dgm:spPr/>
    </dgm:pt>
    <dgm:pt modelId="{892F78EE-53EE-4274-ACA3-E86F75483D65}" type="pres">
      <dgm:prSet presAssocID="{B9F71945-E65B-45DE-8F40-405589693F07}" presName="arrow" presStyleLbl="alignNode1" presStyleIdx="2" presStyleCnt="4"/>
      <dgm:spPr/>
    </dgm:pt>
    <dgm:pt modelId="{99179183-77DD-4E83-AA02-653387EFFAC6}" type="pres">
      <dgm:prSet presAssocID="{B9F71945-E65B-45DE-8F40-405589693F07}" presName="descendantArrow" presStyleLbl="bgAccFollowNode1" presStyleIdx="2" presStyleCnt="4"/>
      <dgm:spPr/>
    </dgm:pt>
    <dgm:pt modelId="{698F8D85-8F39-4763-81C7-6FF7D3F321B6}" type="pres">
      <dgm:prSet presAssocID="{C1E6A16C-399A-49A6-85CE-E717474927AC}" presName="sp" presStyleCnt="0"/>
      <dgm:spPr/>
    </dgm:pt>
    <dgm:pt modelId="{5116A24B-5919-404C-8668-819D9A553E85}" type="pres">
      <dgm:prSet presAssocID="{27F35A3C-6B76-4F86-A596-91425B159865}" presName="arrowAndChildren" presStyleCnt="0"/>
      <dgm:spPr/>
    </dgm:pt>
    <dgm:pt modelId="{E5EED5D4-4F59-4B96-8853-00A2B5259317}" type="pres">
      <dgm:prSet presAssocID="{27F35A3C-6B76-4F86-A596-91425B159865}" presName="parentTextArrow" presStyleLbl="node1" presStyleIdx="0" presStyleCnt="0"/>
      <dgm:spPr/>
    </dgm:pt>
    <dgm:pt modelId="{4BC123AB-6D72-4A32-8792-EEC63B274AFC}" type="pres">
      <dgm:prSet presAssocID="{27F35A3C-6B76-4F86-A596-91425B159865}" presName="arrow" presStyleLbl="alignNode1" presStyleIdx="3" presStyleCnt="4"/>
      <dgm:spPr/>
    </dgm:pt>
    <dgm:pt modelId="{0F26C424-FAC6-4CBF-BDC7-ADDB0A000F61}" type="pres">
      <dgm:prSet presAssocID="{27F35A3C-6B76-4F86-A596-91425B159865}" presName="descendantArrow" presStyleLbl="bgAccFollowNode1" presStyleIdx="3" presStyleCnt="4"/>
      <dgm:spPr/>
    </dgm:pt>
  </dgm:ptLst>
  <dgm:cxnLst>
    <dgm:cxn modelId="{EE960200-2565-4CBA-AF08-0D0065D9C176}" srcId="{F73A4408-1FE8-4BAF-BE99-39938ADEDB2D}" destId="{8DE3372F-6386-46C5-9736-D9348BB3CEE5}" srcOrd="3" destOrd="0" parTransId="{65BF1888-5C44-4E56-BF71-1BC721B14127}" sibTransId="{9B68F7BA-9C07-4D87-AF1C-C3D6FA9EF477}"/>
    <dgm:cxn modelId="{D845F015-75CB-4673-A4DD-0E674F57EC39}" srcId="{8DE3372F-6386-46C5-9736-D9348BB3CEE5}" destId="{1787A733-2099-4FE0-8996-74D359B3A58D}" srcOrd="0" destOrd="0" parTransId="{E59C45D6-176A-4874-AAB4-E0BFD92CF730}" sibTransId="{5E0DD74D-5DE8-4E2E-8D37-803C6B6D5F38}"/>
    <dgm:cxn modelId="{42F3A923-4656-4598-AAA1-34926C34BC08}" type="presOf" srcId="{27F35A3C-6B76-4F86-A596-91425B159865}" destId="{4BC123AB-6D72-4A32-8792-EEC63B274AFC}" srcOrd="1" destOrd="0" presId="urn:microsoft.com/office/officeart/2016/7/layout/VerticalDownArrowProcess"/>
    <dgm:cxn modelId="{9FF8F725-07E2-4A13-9860-BD3295FB0761}" type="presOf" srcId="{8DE3372F-6386-46C5-9736-D9348BB3CEE5}" destId="{C09931D6-4A3F-4794-B7E7-E64C26DAB56E}" srcOrd="0" destOrd="0" presId="urn:microsoft.com/office/officeart/2016/7/layout/VerticalDownArrowProcess"/>
    <dgm:cxn modelId="{96C1E339-83C5-430D-A53A-3D8A41ADECB7}" type="presOf" srcId="{18049118-BCA5-49B9-99BE-6441A954192C}" destId="{A8EBF68F-FC6C-4277-85C5-23A0CD0A6DC4}" srcOrd="0" destOrd="0" presId="urn:microsoft.com/office/officeart/2016/7/layout/VerticalDownArrowProcess"/>
    <dgm:cxn modelId="{F25D6642-6124-4BB1-8C25-425BF488E84C}" srcId="{F73A4408-1FE8-4BAF-BE99-39938ADEDB2D}" destId="{27F35A3C-6B76-4F86-A596-91425B159865}" srcOrd="0" destOrd="0" parTransId="{3D31332C-55F0-4FEA-B7F2-49A977B82377}" sibTransId="{C1E6A16C-399A-49A6-85CE-E717474927AC}"/>
    <dgm:cxn modelId="{54AAEF63-570B-4857-BAD7-5E88C1C08CCB}" type="presOf" srcId="{F75D90DC-07DE-4FEB-8E67-EE02AEA532F7}" destId="{EFE78647-2FF3-4676-B214-E23698F6C47A}" srcOrd="1" destOrd="0" presId="urn:microsoft.com/office/officeart/2016/7/layout/VerticalDownArrowProcess"/>
    <dgm:cxn modelId="{42EEAD6A-0B79-49F4-A01A-5F8D5505B254}" srcId="{F73A4408-1FE8-4BAF-BE99-39938ADEDB2D}" destId="{F75D90DC-07DE-4FEB-8E67-EE02AEA532F7}" srcOrd="2" destOrd="0" parTransId="{98EBC308-116D-4DAE-9B8B-9B2822D14AFC}" sibTransId="{65E3BFC7-5766-4CAA-85CA-C64EBF30716E}"/>
    <dgm:cxn modelId="{5EA4BF6E-02C0-4136-8E1B-E9D17D42B1C9}" srcId="{F73A4408-1FE8-4BAF-BE99-39938ADEDB2D}" destId="{B9F71945-E65B-45DE-8F40-405589693F07}" srcOrd="1" destOrd="0" parTransId="{642C6C50-CEC0-46F4-9857-9C2A714EB67B}" sibTransId="{092C8F19-9B0F-4A64-B0B3-E166E6DA1DB9}"/>
    <dgm:cxn modelId="{384BEE70-B4C1-450F-9124-A4322638FEC8}" srcId="{F75D90DC-07DE-4FEB-8E67-EE02AEA532F7}" destId="{18049118-BCA5-49B9-99BE-6441A954192C}" srcOrd="0" destOrd="0" parTransId="{AF8C9BF5-3A42-4F86-B206-57DB699C610F}" sibTransId="{3B20C01E-D47E-4F52-A79A-A2BBF76D6941}"/>
    <dgm:cxn modelId="{7DFD1054-B97C-47F2-92B9-601FFDF09589}" type="presOf" srcId="{F75D90DC-07DE-4FEB-8E67-EE02AEA532F7}" destId="{4A9310E5-B887-48B3-B2D1-155931DE44C2}" srcOrd="0" destOrd="0" presId="urn:microsoft.com/office/officeart/2016/7/layout/VerticalDownArrowProcess"/>
    <dgm:cxn modelId="{360E2191-FDB9-4754-B008-ECE3B1B2ABBF}" type="presOf" srcId="{DECAE91C-ABAF-48DF-ACAC-DF11BC671C6C}" destId="{99179183-77DD-4E83-AA02-653387EFFAC6}" srcOrd="0" destOrd="0" presId="urn:microsoft.com/office/officeart/2016/7/layout/VerticalDownArrowProcess"/>
    <dgm:cxn modelId="{5ABADC9F-8575-422F-939F-C10D72DF75F6}" srcId="{B9F71945-E65B-45DE-8F40-405589693F07}" destId="{DECAE91C-ABAF-48DF-ACAC-DF11BC671C6C}" srcOrd="0" destOrd="0" parTransId="{80D2ED70-1CE7-4D27-B838-94CF924BA52B}" sibTransId="{F6DAE979-F171-4505-9857-A007E575DA6E}"/>
    <dgm:cxn modelId="{162202A3-BDDD-4101-90C7-962155E51B0F}" type="presOf" srcId="{F73A4408-1FE8-4BAF-BE99-39938ADEDB2D}" destId="{C97D43CC-EF28-4320-A2DA-8B1B15A83E30}" srcOrd="0" destOrd="0" presId="urn:microsoft.com/office/officeart/2016/7/layout/VerticalDownArrowProcess"/>
    <dgm:cxn modelId="{BD95B3A9-EC5B-4ADD-A896-53BA59B75609}" type="presOf" srcId="{1787A733-2099-4FE0-8996-74D359B3A58D}" destId="{E2A35FBD-5F5B-43CE-ABA3-7E87958FF772}" srcOrd="0" destOrd="0" presId="urn:microsoft.com/office/officeart/2016/7/layout/VerticalDownArrowProcess"/>
    <dgm:cxn modelId="{702580CD-058B-4619-A83A-E957DC876762}" type="presOf" srcId="{FFD2DA09-EB8A-4286-BBFC-68C5496C720C}" destId="{0F26C424-FAC6-4CBF-BDC7-ADDB0A000F61}" srcOrd="0" destOrd="0" presId="urn:microsoft.com/office/officeart/2016/7/layout/VerticalDownArrowProcess"/>
    <dgm:cxn modelId="{B83CE2CD-A7D6-4973-AD36-6C2AF0C829D8}" type="presOf" srcId="{27F35A3C-6B76-4F86-A596-91425B159865}" destId="{E5EED5D4-4F59-4B96-8853-00A2B5259317}" srcOrd="0" destOrd="0" presId="urn:microsoft.com/office/officeart/2016/7/layout/VerticalDownArrowProcess"/>
    <dgm:cxn modelId="{9633F5CD-2ABE-4C87-81FF-152ACF020CF3}" type="presOf" srcId="{B9F71945-E65B-45DE-8F40-405589693F07}" destId="{66FEA6FD-1424-4CF8-95F5-55B4373F04B0}" srcOrd="0" destOrd="0" presId="urn:microsoft.com/office/officeart/2016/7/layout/VerticalDownArrowProcess"/>
    <dgm:cxn modelId="{C966CDDD-C5DB-40F5-AFCE-F2F881930AD8}" srcId="{27F35A3C-6B76-4F86-A596-91425B159865}" destId="{FFD2DA09-EB8A-4286-BBFC-68C5496C720C}" srcOrd="0" destOrd="0" parTransId="{7DD3137F-3ABD-4CBF-84D8-D3F1D84E450C}" sibTransId="{A478D33C-C0AD-4FDD-8A95-0B8A54893151}"/>
    <dgm:cxn modelId="{B0507CFB-6055-43B6-8423-F7600001F322}" type="presOf" srcId="{B9F71945-E65B-45DE-8F40-405589693F07}" destId="{892F78EE-53EE-4274-ACA3-E86F75483D65}" srcOrd="1" destOrd="0" presId="urn:microsoft.com/office/officeart/2016/7/layout/VerticalDownArrowProcess"/>
    <dgm:cxn modelId="{E0346F12-9435-402B-A682-EEDC14864305}" type="presParOf" srcId="{C97D43CC-EF28-4320-A2DA-8B1B15A83E30}" destId="{BE6B3002-D5EA-4BB5-BD15-7E396B296E69}" srcOrd="0" destOrd="0" presId="urn:microsoft.com/office/officeart/2016/7/layout/VerticalDownArrowProcess"/>
    <dgm:cxn modelId="{72515B8E-F62C-4CB9-AEA9-17DDD2A55209}" type="presParOf" srcId="{BE6B3002-D5EA-4BB5-BD15-7E396B296E69}" destId="{C09931D6-4A3F-4794-B7E7-E64C26DAB56E}" srcOrd="0" destOrd="0" presId="urn:microsoft.com/office/officeart/2016/7/layout/VerticalDownArrowProcess"/>
    <dgm:cxn modelId="{1A3D402A-F64C-460B-BBE8-491CB7252E6A}" type="presParOf" srcId="{BE6B3002-D5EA-4BB5-BD15-7E396B296E69}" destId="{E2A35FBD-5F5B-43CE-ABA3-7E87958FF772}" srcOrd="1" destOrd="0" presId="urn:microsoft.com/office/officeart/2016/7/layout/VerticalDownArrowProcess"/>
    <dgm:cxn modelId="{C79DE172-B1F3-45E4-8D4B-EFA21532D9C0}" type="presParOf" srcId="{C97D43CC-EF28-4320-A2DA-8B1B15A83E30}" destId="{F300F37B-AEAE-4CBD-A424-AC34D59BDC24}" srcOrd="1" destOrd="0" presId="urn:microsoft.com/office/officeart/2016/7/layout/VerticalDownArrowProcess"/>
    <dgm:cxn modelId="{129A7C9F-5020-4856-A0E6-5BC7739D32BC}" type="presParOf" srcId="{C97D43CC-EF28-4320-A2DA-8B1B15A83E30}" destId="{F965A27B-2713-4EB6-A0F2-7EFFCE7D6F45}" srcOrd="2" destOrd="0" presId="urn:microsoft.com/office/officeart/2016/7/layout/VerticalDownArrowProcess"/>
    <dgm:cxn modelId="{82F65BD7-639B-470E-9493-C685CADC5D76}" type="presParOf" srcId="{F965A27B-2713-4EB6-A0F2-7EFFCE7D6F45}" destId="{4A9310E5-B887-48B3-B2D1-155931DE44C2}" srcOrd="0" destOrd="0" presId="urn:microsoft.com/office/officeart/2016/7/layout/VerticalDownArrowProcess"/>
    <dgm:cxn modelId="{3FEA4B96-849F-4EFC-8C43-E0D53411278C}" type="presParOf" srcId="{F965A27B-2713-4EB6-A0F2-7EFFCE7D6F45}" destId="{EFE78647-2FF3-4676-B214-E23698F6C47A}" srcOrd="1" destOrd="0" presId="urn:microsoft.com/office/officeart/2016/7/layout/VerticalDownArrowProcess"/>
    <dgm:cxn modelId="{AA29F294-D747-4F15-812F-37FDAF64FF35}" type="presParOf" srcId="{F965A27B-2713-4EB6-A0F2-7EFFCE7D6F45}" destId="{A8EBF68F-FC6C-4277-85C5-23A0CD0A6DC4}" srcOrd="2" destOrd="0" presId="urn:microsoft.com/office/officeart/2016/7/layout/VerticalDownArrowProcess"/>
    <dgm:cxn modelId="{26EEBF3E-63C0-4BD9-A0A3-406F7E4E49BB}" type="presParOf" srcId="{C97D43CC-EF28-4320-A2DA-8B1B15A83E30}" destId="{2531659C-675A-4128-BAF8-63AC2F65A138}" srcOrd="3" destOrd="0" presId="urn:microsoft.com/office/officeart/2016/7/layout/VerticalDownArrowProcess"/>
    <dgm:cxn modelId="{130752A7-C8A1-4AD6-AA6B-283B4A30589D}" type="presParOf" srcId="{C97D43CC-EF28-4320-A2DA-8B1B15A83E30}" destId="{B9942C30-C6F5-418D-9716-5091E007B4D7}" srcOrd="4" destOrd="0" presId="urn:microsoft.com/office/officeart/2016/7/layout/VerticalDownArrowProcess"/>
    <dgm:cxn modelId="{4839E793-A536-4BB9-97ED-FF1ADDD44F51}" type="presParOf" srcId="{B9942C30-C6F5-418D-9716-5091E007B4D7}" destId="{66FEA6FD-1424-4CF8-95F5-55B4373F04B0}" srcOrd="0" destOrd="0" presId="urn:microsoft.com/office/officeart/2016/7/layout/VerticalDownArrowProcess"/>
    <dgm:cxn modelId="{2EB86C8A-7BB2-4E42-8FC9-4DCF53D6A6A0}" type="presParOf" srcId="{B9942C30-C6F5-418D-9716-5091E007B4D7}" destId="{892F78EE-53EE-4274-ACA3-E86F75483D65}" srcOrd="1" destOrd="0" presId="urn:microsoft.com/office/officeart/2016/7/layout/VerticalDownArrowProcess"/>
    <dgm:cxn modelId="{B85F0367-275E-45E7-83AF-6A5681798634}" type="presParOf" srcId="{B9942C30-C6F5-418D-9716-5091E007B4D7}" destId="{99179183-77DD-4E83-AA02-653387EFFAC6}" srcOrd="2" destOrd="0" presId="urn:microsoft.com/office/officeart/2016/7/layout/VerticalDownArrowProcess"/>
    <dgm:cxn modelId="{5ADD14A3-338E-4778-909E-47706CCEE157}" type="presParOf" srcId="{C97D43CC-EF28-4320-A2DA-8B1B15A83E30}" destId="{698F8D85-8F39-4763-81C7-6FF7D3F321B6}" srcOrd="5" destOrd="0" presId="urn:microsoft.com/office/officeart/2016/7/layout/VerticalDownArrowProcess"/>
    <dgm:cxn modelId="{6279480A-9AF6-4944-B679-BF237D72CFA5}" type="presParOf" srcId="{C97D43CC-EF28-4320-A2DA-8B1B15A83E30}" destId="{5116A24B-5919-404C-8668-819D9A553E85}" srcOrd="6" destOrd="0" presId="urn:microsoft.com/office/officeart/2016/7/layout/VerticalDownArrowProcess"/>
    <dgm:cxn modelId="{DDF58F42-9266-4B00-AC0F-4C147092AA27}" type="presParOf" srcId="{5116A24B-5919-404C-8668-819D9A553E85}" destId="{E5EED5D4-4F59-4B96-8853-00A2B5259317}" srcOrd="0" destOrd="0" presId="urn:microsoft.com/office/officeart/2016/7/layout/VerticalDownArrowProcess"/>
    <dgm:cxn modelId="{81AC9AB9-153B-432F-91AC-E6E9A661DCE1}" type="presParOf" srcId="{5116A24B-5919-404C-8668-819D9A553E85}" destId="{4BC123AB-6D72-4A32-8792-EEC63B274AFC}" srcOrd="1" destOrd="0" presId="urn:microsoft.com/office/officeart/2016/7/layout/VerticalDownArrowProcess"/>
    <dgm:cxn modelId="{320E4EE3-1FA9-42E0-88AF-9B648DF022F5}" type="presParOf" srcId="{5116A24B-5919-404C-8668-819D9A553E85}" destId="{0F26C424-FAC6-4CBF-BDC7-ADDB0A000F61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73A4408-1FE8-4BAF-BE99-39938ADEDB2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7F35A3C-6B76-4F86-A596-91425B159865}">
      <dgm:prSet custT="1"/>
      <dgm:spPr/>
      <dgm:t>
        <a:bodyPr/>
        <a:lstStyle/>
        <a:p>
          <a:r>
            <a:rPr lang="en-US" sz="2800" dirty="0"/>
            <a:t>Life Insurance</a:t>
          </a:r>
          <a:r>
            <a:rPr lang="en-US" sz="1700" dirty="0"/>
            <a:t>	</a:t>
          </a:r>
        </a:p>
      </dgm:t>
    </dgm:pt>
    <dgm:pt modelId="{3D31332C-55F0-4FEA-B7F2-49A977B82377}" type="parTrans" cxnId="{F25D6642-6124-4BB1-8C25-425BF488E84C}">
      <dgm:prSet/>
      <dgm:spPr/>
      <dgm:t>
        <a:bodyPr/>
        <a:lstStyle/>
        <a:p>
          <a:endParaRPr lang="en-US"/>
        </a:p>
      </dgm:t>
    </dgm:pt>
    <dgm:pt modelId="{C1E6A16C-399A-49A6-85CE-E717474927AC}" type="sibTrans" cxnId="{F25D6642-6124-4BB1-8C25-425BF488E84C}">
      <dgm:prSet/>
      <dgm:spPr/>
      <dgm:t>
        <a:bodyPr/>
        <a:lstStyle/>
        <a:p>
          <a:endParaRPr lang="en-US"/>
        </a:p>
      </dgm:t>
    </dgm:pt>
    <dgm:pt modelId="{B9F71945-E65B-45DE-8F40-405589693F07}">
      <dgm:prSet custT="1"/>
      <dgm:spPr/>
      <dgm:t>
        <a:bodyPr/>
        <a:lstStyle/>
        <a:p>
          <a:r>
            <a:rPr lang="en-US" sz="2600" dirty="0"/>
            <a:t>Disability Insurance</a:t>
          </a:r>
          <a:endParaRPr lang="en-US" sz="1700" dirty="0"/>
        </a:p>
      </dgm:t>
    </dgm:pt>
    <dgm:pt modelId="{642C6C50-CEC0-46F4-9857-9C2A714EB67B}" type="parTrans" cxnId="{5EA4BF6E-02C0-4136-8E1B-E9D17D42B1C9}">
      <dgm:prSet/>
      <dgm:spPr/>
      <dgm:t>
        <a:bodyPr/>
        <a:lstStyle/>
        <a:p>
          <a:endParaRPr lang="en-US"/>
        </a:p>
      </dgm:t>
    </dgm:pt>
    <dgm:pt modelId="{092C8F19-9B0F-4A64-B0B3-E166E6DA1DB9}" type="sibTrans" cxnId="{5EA4BF6E-02C0-4136-8E1B-E9D17D42B1C9}">
      <dgm:prSet/>
      <dgm:spPr/>
      <dgm:t>
        <a:bodyPr/>
        <a:lstStyle/>
        <a:p>
          <a:endParaRPr lang="en-US"/>
        </a:p>
      </dgm:t>
    </dgm:pt>
    <dgm:pt modelId="{F75D90DC-07DE-4FEB-8E67-EE02AEA532F7}">
      <dgm:prSet custT="1"/>
      <dgm:spPr/>
      <dgm:t>
        <a:bodyPr/>
        <a:lstStyle/>
        <a:p>
          <a:endParaRPr lang="en-US" sz="2000" dirty="0"/>
        </a:p>
        <a:p>
          <a:r>
            <a:rPr lang="en-US" sz="2800" dirty="0"/>
            <a:t>Estate Documents</a:t>
          </a:r>
          <a:r>
            <a:rPr lang="en-US" sz="1600" dirty="0"/>
            <a:t>	</a:t>
          </a:r>
        </a:p>
        <a:p>
          <a:r>
            <a:rPr lang="en-US" sz="1600" dirty="0"/>
            <a:t>		</a:t>
          </a:r>
        </a:p>
      </dgm:t>
    </dgm:pt>
    <dgm:pt modelId="{98EBC308-116D-4DAE-9B8B-9B2822D14AFC}" type="parTrans" cxnId="{42EEAD6A-0B79-49F4-A01A-5F8D5505B254}">
      <dgm:prSet/>
      <dgm:spPr/>
      <dgm:t>
        <a:bodyPr/>
        <a:lstStyle/>
        <a:p>
          <a:endParaRPr lang="en-US"/>
        </a:p>
      </dgm:t>
    </dgm:pt>
    <dgm:pt modelId="{65E3BFC7-5766-4CAA-85CA-C64EBF30716E}" type="sibTrans" cxnId="{42EEAD6A-0B79-49F4-A01A-5F8D5505B254}">
      <dgm:prSet/>
      <dgm:spPr/>
      <dgm:t>
        <a:bodyPr/>
        <a:lstStyle/>
        <a:p>
          <a:endParaRPr lang="en-US"/>
        </a:p>
      </dgm:t>
    </dgm:pt>
    <dgm:pt modelId="{8DE3372F-6386-46C5-9736-D9348BB3CEE5}">
      <dgm:prSet custT="1"/>
      <dgm:spPr/>
      <dgm:t>
        <a:bodyPr/>
        <a:lstStyle/>
        <a:p>
          <a:pPr algn="ctr"/>
          <a:endParaRPr lang="en-US" sz="2000" dirty="0"/>
        </a:p>
        <a:p>
          <a:pPr algn="ctr"/>
          <a:r>
            <a:rPr lang="en-US" sz="2800" dirty="0"/>
            <a:t>FINE</a:t>
          </a:r>
          <a:endParaRPr lang="en-US" sz="1600" dirty="0"/>
        </a:p>
        <a:p>
          <a:pPr algn="ctr"/>
          <a:r>
            <a:rPr lang="en-US" sz="1600" dirty="0"/>
            <a:t>	   </a:t>
          </a:r>
        </a:p>
      </dgm:t>
    </dgm:pt>
    <dgm:pt modelId="{65BF1888-5C44-4E56-BF71-1BC721B14127}" type="parTrans" cxnId="{EE960200-2565-4CBA-AF08-0D0065D9C176}">
      <dgm:prSet/>
      <dgm:spPr/>
      <dgm:t>
        <a:bodyPr/>
        <a:lstStyle/>
        <a:p>
          <a:endParaRPr lang="en-US"/>
        </a:p>
      </dgm:t>
    </dgm:pt>
    <dgm:pt modelId="{9B68F7BA-9C07-4D87-AF1C-C3D6FA9EF477}" type="sibTrans" cxnId="{EE960200-2565-4CBA-AF08-0D0065D9C176}">
      <dgm:prSet/>
      <dgm:spPr/>
      <dgm:t>
        <a:bodyPr/>
        <a:lstStyle/>
        <a:p>
          <a:endParaRPr lang="en-US"/>
        </a:p>
      </dgm:t>
    </dgm:pt>
    <dgm:pt modelId="{FFD2DA09-EB8A-4286-BBFC-68C5496C720C}">
      <dgm:prSet/>
      <dgm:spPr/>
      <dgm:t>
        <a:bodyPr/>
        <a:lstStyle/>
        <a:p>
          <a:r>
            <a:rPr lang="en-US" dirty="0"/>
            <a:t>1	2	3	4	5</a:t>
          </a:r>
        </a:p>
      </dgm:t>
    </dgm:pt>
    <dgm:pt modelId="{7DD3137F-3ABD-4CBF-84D8-D3F1D84E450C}" type="parTrans" cxnId="{C966CDDD-C5DB-40F5-AFCE-F2F881930AD8}">
      <dgm:prSet/>
      <dgm:spPr/>
      <dgm:t>
        <a:bodyPr/>
        <a:lstStyle/>
        <a:p>
          <a:endParaRPr lang="en-US"/>
        </a:p>
      </dgm:t>
    </dgm:pt>
    <dgm:pt modelId="{A478D33C-C0AD-4FDD-8A95-0B8A54893151}" type="sibTrans" cxnId="{C966CDDD-C5DB-40F5-AFCE-F2F881930AD8}">
      <dgm:prSet/>
      <dgm:spPr/>
      <dgm:t>
        <a:bodyPr/>
        <a:lstStyle/>
        <a:p>
          <a:endParaRPr lang="en-US"/>
        </a:p>
      </dgm:t>
    </dgm:pt>
    <dgm:pt modelId="{DECAE91C-ABAF-48DF-ACAC-DF11BC671C6C}">
      <dgm:prSet/>
      <dgm:spPr/>
      <dgm:t>
        <a:bodyPr/>
        <a:lstStyle/>
        <a:p>
          <a:r>
            <a:rPr lang="en-US" dirty="0"/>
            <a:t>1	2	3	4	5</a:t>
          </a:r>
        </a:p>
      </dgm:t>
    </dgm:pt>
    <dgm:pt modelId="{80D2ED70-1CE7-4D27-B838-94CF924BA52B}" type="parTrans" cxnId="{5ABADC9F-8575-422F-939F-C10D72DF75F6}">
      <dgm:prSet/>
      <dgm:spPr/>
      <dgm:t>
        <a:bodyPr/>
        <a:lstStyle/>
        <a:p>
          <a:endParaRPr lang="en-US"/>
        </a:p>
      </dgm:t>
    </dgm:pt>
    <dgm:pt modelId="{F6DAE979-F171-4505-9857-A007E575DA6E}" type="sibTrans" cxnId="{5ABADC9F-8575-422F-939F-C10D72DF75F6}">
      <dgm:prSet/>
      <dgm:spPr/>
      <dgm:t>
        <a:bodyPr/>
        <a:lstStyle/>
        <a:p>
          <a:endParaRPr lang="en-US"/>
        </a:p>
      </dgm:t>
    </dgm:pt>
    <dgm:pt modelId="{18049118-BCA5-49B9-99BE-6441A954192C}">
      <dgm:prSet/>
      <dgm:spPr/>
      <dgm:t>
        <a:bodyPr/>
        <a:lstStyle/>
        <a:p>
          <a:r>
            <a:rPr lang="en-US" dirty="0"/>
            <a:t>1	2	3	4	5</a:t>
          </a:r>
        </a:p>
      </dgm:t>
    </dgm:pt>
    <dgm:pt modelId="{AF8C9BF5-3A42-4F86-B206-57DB699C610F}" type="parTrans" cxnId="{384BEE70-B4C1-450F-9124-A4322638FEC8}">
      <dgm:prSet/>
      <dgm:spPr/>
      <dgm:t>
        <a:bodyPr/>
        <a:lstStyle/>
        <a:p>
          <a:endParaRPr lang="en-US"/>
        </a:p>
      </dgm:t>
    </dgm:pt>
    <dgm:pt modelId="{3B20C01E-D47E-4F52-A79A-A2BBF76D6941}" type="sibTrans" cxnId="{384BEE70-B4C1-450F-9124-A4322638FEC8}">
      <dgm:prSet/>
      <dgm:spPr/>
      <dgm:t>
        <a:bodyPr/>
        <a:lstStyle/>
        <a:p>
          <a:endParaRPr lang="en-US"/>
        </a:p>
      </dgm:t>
    </dgm:pt>
    <dgm:pt modelId="{1787A733-2099-4FE0-8996-74D359B3A58D}">
      <dgm:prSet/>
      <dgm:spPr/>
      <dgm:t>
        <a:bodyPr/>
        <a:lstStyle/>
        <a:p>
          <a:r>
            <a:rPr lang="en-US" dirty="0"/>
            <a:t>1	2	3	4	5</a:t>
          </a:r>
        </a:p>
      </dgm:t>
    </dgm:pt>
    <dgm:pt modelId="{E59C45D6-176A-4874-AAB4-E0BFD92CF730}" type="parTrans" cxnId="{D845F015-75CB-4673-A4DD-0E674F57EC39}">
      <dgm:prSet/>
      <dgm:spPr/>
      <dgm:t>
        <a:bodyPr/>
        <a:lstStyle/>
        <a:p>
          <a:endParaRPr lang="en-US"/>
        </a:p>
      </dgm:t>
    </dgm:pt>
    <dgm:pt modelId="{5E0DD74D-5DE8-4E2E-8D37-803C6B6D5F38}" type="sibTrans" cxnId="{D845F015-75CB-4673-A4DD-0E674F57EC39}">
      <dgm:prSet/>
      <dgm:spPr/>
      <dgm:t>
        <a:bodyPr/>
        <a:lstStyle/>
        <a:p>
          <a:endParaRPr lang="en-US"/>
        </a:p>
      </dgm:t>
    </dgm:pt>
    <dgm:pt modelId="{C97D43CC-EF28-4320-A2DA-8B1B15A83E30}" type="pres">
      <dgm:prSet presAssocID="{F73A4408-1FE8-4BAF-BE99-39938ADEDB2D}" presName="Name0" presStyleCnt="0">
        <dgm:presLayoutVars>
          <dgm:dir/>
          <dgm:animLvl val="lvl"/>
          <dgm:resizeHandles val="exact"/>
        </dgm:presLayoutVars>
      </dgm:prSet>
      <dgm:spPr/>
    </dgm:pt>
    <dgm:pt modelId="{BE6B3002-D5EA-4BB5-BD15-7E396B296E69}" type="pres">
      <dgm:prSet presAssocID="{8DE3372F-6386-46C5-9736-D9348BB3CEE5}" presName="boxAndChildren" presStyleCnt="0"/>
      <dgm:spPr/>
    </dgm:pt>
    <dgm:pt modelId="{C09931D6-4A3F-4794-B7E7-E64C26DAB56E}" type="pres">
      <dgm:prSet presAssocID="{8DE3372F-6386-46C5-9736-D9348BB3CEE5}" presName="parentTextBox" presStyleLbl="alignNode1" presStyleIdx="0" presStyleCnt="4" custLinFactNeighborX="3370" custLinFactNeighborY="4921"/>
      <dgm:spPr/>
    </dgm:pt>
    <dgm:pt modelId="{E2A35FBD-5F5B-43CE-ABA3-7E87958FF772}" type="pres">
      <dgm:prSet presAssocID="{8DE3372F-6386-46C5-9736-D9348BB3CEE5}" presName="descendantBox" presStyleLbl="bgAccFollowNode1" presStyleIdx="0" presStyleCnt="4"/>
      <dgm:spPr/>
    </dgm:pt>
    <dgm:pt modelId="{F300F37B-AEAE-4CBD-A424-AC34D59BDC24}" type="pres">
      <dgm:prSet presAssocID="{65E3BFC7-5766-4CAA-85CA-C64EBF30716E}" presName="sp" presStyleCnt="0"/>
      <dgm:spPr/>
    </dgm:pt>
    <dgm:pt modelId="{F965A27B-2713-4EB6-A0F2-7EFFCE7D6F45}" type="pres">
      <dgm:prSet presAssocID="{F75D90DC-07DE-4FEB-8E67-EE02AEA532F7}" presName="arrowAndChildren" presStyleCnt="0"/>
      <dgm:spPr/>
    </dgm:pt>
    <dgm:pt modelId="{4A9310E5-B887-48B3-B2D1-155931DE44C2}" type="pres">
      <dgm:prSet presAssocID="{F75D90DC-07DE-4FEB-8E67-EE02AEA532F7}" presName="parentTextArrow" presStyleLbl="node1" presStyleIdx="0" presStyleCnt="0"/>
      <dgm:spPr/>
    </dgm:pt>
    <dgm:pt modelId="{EFE78647-2FF3-4676-B214-E23698F6C47A}" type="pres">
      <dgm:prSet presAssocID="{F75D90DC-07DE-4FEB-8E67-EE02AEA532F7}" presName="arrow" presStyleLbl="alignNode1" presStyleIdx="1" presStyleCnt="4"/>
      <dgm:spPr/>
    </dgm:pt>
    <dgm:pt modelId="{A8EBF68F-FC6C-4277-85C5-23A0CD0A6DC4}" type="pres">
      <dgm:prSet presAssocID="{F75D90DC-07DE-4FEB-8E67-EE02AEA532F7}" presName="descendantArrow" presStyleLbl="bgAccFollowNode1" presStyleIdx="1" presStyleCnt="4"/>
      <dgm:spPr/>
    </dgm:pt>
    <dgm:pt modelId="{2531659C-675A-4128-BAF8-63AC2F65A138}" type="pres">
      <dgm:prSet presAssocID="{092C8F19-9B0F-4A64-B0B3-E166E6DA1DB9}" presName="sp" presStyleCnt="0"/>
      <dgm:spPr/>
    </dgm:pt>
    <dgm:pt modelId="{B9942C30-C6F5-418D-9716-5091E007B4D7}" type="pres">
      <dgm:prSet presAssocID="{B9F71945-E65B-45DE-8F40-405589693F07}" presName="arrowAndChildren" presStyleCnt="0"/>
      <dgm:spPr/>
    </dgm:pt>
    <dgm:pt modelId="{66FEA6FD-1424-4CF8-95F5-55B4373F04B0}" type="pres">
      <dgm:prSet presAssocID="{B9F71945-E65B-45DE-8F40-405589693F07}" presName="parentTextArrow" presStyleLbl="node1" presStyleIdx="0" presStyleCnt="0"/>
      <dgm:spPr/>
    </dgm:pt>
    <dgm:pt modelId="{892F78EE-53EE-4274-ACA3-E86F75483D65}" type="pres">
      <dgm:prSet presAssocID="{B9F71945-E65B-45DE-8F40-405589693F07}" presName="arrow" presStyleLbl="alignNode1" presStyleIdx="2" presStyleCnt="4"/>
      <dgm:spPr/>
    </dgm:pt>
    <dgm:pt modelId="{99179183-77DD-4E83-AA02-653387EFFAC6}" type="pres">
      <dgm:prSet presAssocID="{B9F71945-E65B-45DE-8F40-405589693F07}" presName="descendantArrow" presStyleLbl="bgAccFollowNode1" presStyleIdx="2" presStyleCnt="4"/>
      <dgm:spPr/>
    </dgm:pt>
    <dgm:pt modelId="{698F8D85-8F39-4763-81C7-6FF7D3F321B6}" type="pres">
      <dgm:prSet presAssocID="{C1E6A16C-399A-49A6-85CE-E717474927AC}" presName="sp" presStyleCnt="0"/>
      <dgm:spPr/>
    </dgm:pt>
    <dgm:pt modelId="{5116A24B-5919-404C-8668-819D9A553E85}" type="pres">
      <dgm:prSet presAssocID="{27F35A3C-6B76-4F86-A596-91425B159865}" presName="arrowAndChildren" presStyleCnt="0"/>
      <dgm:spPr/>
    </dgm:pt>
    <dgm:pt modelId="{E5EED5D4-4F59-4B96-8853-00A2B5259317}" type="pres">
      <dgm:prSet presAssocID="{27F35A3C-6B76-4F86-A596-91425B159865}" presName="parentTextArrow" presStyleLbl="node1" presStyleIdx="0" presStyleCnt="0"/>
      <dgm:spPr/>
    </dgm:pt>
    <dgm:pt modelId="{4BC123AB-6D72-4A32-8792-EEC63B274AFC}" type="pres">
      <dgm:prSet presAssocID="{27F35A3C-6B76-4F86-A596-91425B159865}" presName="arrow" presStyleLbl="alignNode1" presStyleIdx="3" presStyleCnt="4"/>
      <dgm:spPr/>
    </dgm:pt>
    <dgm:pt modelId="{0F26C424-FAC6-4CBF-BDC7-ADDB0A000F61}" type="pres">
      <dgm:prSet presAssocID="{27F35A3C-6B76-4F86-A596-91425B159865}" presName="descendantArrow" presStyleLbl="bgAccFollowNode1" presStyleIdx="3" presStyleCnt="4"/>
      <dgm:spPr/>
    </dgm:pt>
  </dgm:ptLst>
  <dgm:cxnLst>
    <dgm:cxn modelId="{EE960200-2565-4CBA-AF08-0D0065D9C176}" srcId="{F73A4408-1FE8-4BAF-BE99-39938ADEDB2D}" destId="{8DE3372F-6386-46C5-9736-D9348BB3CEE5}" srcOrd="3" destOrd="0" parTransId="{65BF1888-5C44-4E56-BF71-1BC721B14127}" sibTransId="{9B68F7BA-9C07-4D87-AF1C-C3D6FA9EF477}"/>
    <dgm:cxn modelId="{D845F015-75CB-4673-A4DD-0E674F57EC39}" srcId="{8DE3372F-6386-46C5-9736-D9348BB3CEE5}" destId="{1787A733-2099-4FE0-8996-74D359B3A58D}" srcOrd="0" destOrd="0" parTransId="{E59C45D6-176A-4874-AAB4-E0BFD92CF730}" sibTransId="{5E0DD74D-5DE8-4E2E-8D37-803C6B6D5F38}"/>
    <dgm:cxn modelId="{42F3A923-4656-4598-AAA1-34926C34BC08}" type="presOf" srcId="{27F35A3C-6B76-4F86-A596-91425B159865}" destId="{4BC123AB-6D72-4A32-8792-EEC63B274AFC}" srcOrd="1" destOrd="0" presId="urn:microsoft.com/office/officeart/2016/7/layout/VerticalDownArrowProcess"/>
    <dgm:cxn modelId="{9FF8F725-07E2-4A13-9860-BD3295FB0761}" type="presOf" srcId="{8DE3372F-6386-46C5-9736-D9348BB3CEE5}" destId="{C09931D6-4A3F-4794-B7E7-E64C26DAB56E}" srcOrd="0" destOrd="0" presId="urn:microsoft.com/office/officeart/2016/7/layout/VerticalDownArrowProcess"/>
    <dgm:cxn modelId="{96C1E339-83C5-430D-A53A-3D8A41ADECB7}" type="presOf" srcId="{18049118-BCA5-49B9-99BE-6441A954192C}" destId="{A8EBF68F-FC6C-4277-85C5-23A0CD0A6DC4}" srcOrd="0" destOrd="0" presId="urn:microsoft.com/office/officeart/2016/7/layout/VerticalDownArrowProcess"/>
    <dgm:cxn modelId="{F25D6642-6124-4BB1-8C25-425BF488E84C}" srcId="{F73A4408-1FE8-4BAF-BE99-39938ADEDB2D}" destId="{27F35A3C-6B76-4F86-A596-91425B159865}" srcOrd="0" destOrd="0" parTransId="{3D31332C-55F0-4FEA-B7F2-49A977B82377}" sibTransId="{C1E6A16C-399A-49A6-85CE-E717474927AC}"/>
    <dgm:cxn modelId="{54AAEF63-570B-4857-BAD7-5E88C1C08CCB}" type="presOf" srcId="{F75D90DC-07DE-4FEB-8E67-EE02AEA532F7}" destId="{EFE78647-2FF3-4676-B214-E23698F6C47A}" srcOrd="1" destOrd="0" presId="urn:microsoft.com/office/officeart/2016/7/layout/VerticalDownArrowProcess"/>
    <dgm:cxn modelId="{42EEAD6A-0B79-49F4-A01A-5F8D5505B254}" srcId="{F73A4408-1FE8-4BAF-BE99-39938ADEDB2D}" destId="{F75D90DC-07DE-4FEB-8E67-EE02AEA532F7}" srcOrd="2" destOrd="0" parTransId="{98EBC308-116D-4DAE-9B8B-9B2822D14AFC}" sibTransId="{65E3BFC7-5766-4CAA-85CA-C64EBF30716E}"/>
    <dgm:cxn modelId="{5EA4BF6E-02C0-4136-8E1B-E9D17D42B1C9}" srcId="{F73A4408-1FE8-4BAF-BE99-39938ADEDB2D}" destId="{B9F71945-E65B-45DE-8F40-405589693F07}" srcOrd="1" destOrd="0" parTransId="{642C6C50-CEC0-46F4-9857-9C2A714EB67B}" sibTransId="{092C8F19-9B0F-4A64-B0B3-E166E6DA1DB9}"/>
    <dgm:cxn modelId="{384BEE70-B4C1-450F-9124-A4322638FEC8}" srcId="{F75D90DC-07DE-4FEB-8E67-EE02AEA532F7}" destId="{18049118-BCA5-49B9-99BE-6441A954192C}" srcOrd="0" destOrd="0" parTransId="{AF8C9BF5-3A42-4F86-B206-57DB699C610F}" sibTransId="{3B20C01E-D47E-4F52-A79A-A2BBF76D6941}"/>
    <dgm:cxn modelId="{7DFD1054-B97C-47F2-92B9-601FFDF09589}" type="presOf" srcId="{F75D90DC-07DE-4FEB-8E67-EE02AEA532F7}" destId="{4A9310E5-B887-48B3-B2D1-155931DE44C2}" srcOrd="0" destOrd="0" presId="urn:microsoft.com/office/officeart/2016/7/layout/VerticalDownArrowProcess"/>
    <dgm:cxn modelId="{360E2191-FDB9-4754-B008-ECE3B1B2ABBF}" type="presOf" srcId="{DECAE91C-ABAF-48DF-ACAC-DF11BC671C6C}" destId="{99179183-77DD-4E83-AA02-653387EFFAC6}" srcOrd="0" destOrd="0" presId="urn:microsoft.com/office/officeart/2016/7/layout/VerticalDownArrowProcess"/>
    <dgm:cxn modelId="{5ABADC9F-8575-422F-939F-C10D72DF75F6}" srcId="{B9F71945-E65B-45DE-8F40-405589693F07}" destId="{DECAE91C-ABAF-48DF-ACAC-DF11BC671C6C}" srcOrd="0" destOrd="0" parTransId="{80D2ED70-1CE7-4D27-B838-94CF924BA52B}" sibTransId="{F6DAE979-F171-4505-9857-A007E575DA6E}"/>
    <dgm:cxn modelId="{162202A3-BDDD-4101-90C7-962155E51B0F}" type="presOf" srcId="{F73A4408-1FE8-4BAF-BE99-39938ADEDB2D}" destId="{C97D43CC-EF28-4320-A2DA-8B1B15A83E30}" srcOrd="0" destOrd="0" presId="urn:microsoft.com/office/officeart/2016/7/layout/VerticalDownArrowProcess"/>
    <dgm:cxn modelId="{BD95B3A9-EC5B-4ADD-A896-53BA59B75609}" type="presOf" srcId="{1787A733-2099-4FE0-8996-74D359B3A58D}" destId="{E2A35FBD-5F5B-43CE-ABA3-7E87958FF772}" srcOrd="0" destOrd="0" presId="urn:microsoft.com/office/officeart/2016/7/layout/VerticalDownArrowProcess"/>
    <dgm:cxn modelId="{702580CD-058B-4619-A83A-E957DC876762}" type="presOf" srcId="{FFD2DA09-EB8A-4286-BBFC-68C5496C720C}" destId="{0F26C424-FAC6-4CBF-BDC7-ADDB0A000F61}" srcOrd="0" destOrd="0" presId="urn:microsoft.com/office/officeart/2016/7/layout/VerticalDownArrowProcess"/>
    <dgm:cxn modelId="{B83CE2CD-A7D6-4973-AD36-6C2AF0C829D8}" type="presOf" srcId="{27F35A3C-6B76-4F86-A596-91425B159865}" destId="{E5EED5D4-4F59-4B96-8853-00A2B5259317}" srcOrd="0" destOrd="0" presId="urn:microsoft.com/office/officeart/2016/7/layout/VerticalDownArrowProcess"/>
    <dgm:cxn modelId="{9633F5CD-2ABE-4C87-81FF-152ACF020CF3}" type="presOf" srcId="{B9F71945-E65B-45DE-8F40-405589693F07}" destId="{66FEA6FD-1424-4CF8-95F5-55B4373F04B0}" srcOrd="0" destOrd="0" presId="urn:microsoft.com/office/officeart/2016/7/layout/VerticalDownArrowProcess"/>
    <dgm:cxn modelId="{C966CDDD-C5DB-40F5-AFCE-F2F881930AD8}" srcId="{27F35A3C-6B76-4F86-A596-91425B159865}" destId="{FFD2DA09-EB8A-4286-BBFC-68C5496C720C}" srcOrd="0" destOrd="0" parTransId="{7DD3137F-3ABD-4CBF-84D8-D3F1D84E450C}" sibTransId="{A478D33C-C0AD-4FDD-8A95-0B8A54893151}"/>
    <dgm:cxn modelId="{B0507CFB-6055-43B6-8423-F7600001F322}" type="presOf" srcId="{B9F71945-E65B-45DE-8F40-405589693F07}" destId="{892F78EE-53EE-4274-ACA3-E86F75483D65}" srcOrd="1" destOrd="0" presId="urn:microsoft.com/office/officeart/2016/7/layout/VerticalDownArrowProcess"/>
    <dgm:cxn modelId="{E0346F12-9435-402B-A682-EEDC14864305}" type="presParOf" srcId="{C97D43CC-EF28-4320-A2DA-8B1B15A83E30}" destId="{BE6B3002-D5EA-4BB5-BD15-7E396B296E69}" srcOrd="0" destOrd="0" presId="urn:microsoft.com/office/officeart/2016/7/layout/VerticalDownArrowProcess"/>
    <dgm:cxn modelId="{72515B8E-F62C-4CB9-AEA9-17DDD2A55209}" type="presParOf" srcId="{BE6B3002-D5EA-4BB5-BD15-7E396B296E69}" destId="{C09931D6-4A3F-4794-B7E7-E64C26DAB56E}" srcOrd="0" destOrd="0" presId="urn:microsoft.com/office/officeart/2016/7/layout/VerticalDownArrowProcess"/>
    <dgm:cxn modelId="{1A3D402A-F64C-460B-BBE8-491CB7252E6A}" type="presParOf" srcId="{BE6B3002-D5EA-4BB5-BD15-7E396B296E69}" destId="{E2A35FBD-5F5B-43CE-ABA3-7E87958FF772}" srcOrd="1" destOrd="0" presId="urn:microsoft.com/office/officeart/2016/7/layout/VerticalDownArrowProcess"/>
    <dgm:cxn modelId="{C79DE172-B1F3-45E4-8D4B-EFA21532D9C0}" type="presParOf" srcId="{C97D43CC-EF28-4320-A2DA-8B1B15A83E30}" destId="{F300F37B-AEAE-4CBD-A424-AC34D59BDC24}" srcOrd="1" destOrd="0" presId="urn:microsoft.com/office/officeart/2016/7/layout/VerticalDownArrowProcess"/>
    <dgm:cxn modelId="{129A7C9F-5020-4856-A0E6-5BC7739D32BC}" type="presParOf" srcId="{C97D43CC-EF28-4320-A2DA-8B1B15A83E30}" destId="{F965A27B-2713-4EB6-A0F2-7EFFCE7D6F45}" srcOrd="2" destOrd="0" presId="urn:microsoft.com/office/officeart/2016/7/layout/VerticalDownArrowProcess"/>
    <dgm:cxn modelId="{82F65BD7-639B-470E-9493-C685CADC5D76}" type="presParOf" srcId="{F965A27B-2713-4EB6-A0F2-7EFFCE7D6F45}" destId="{4A9310E5-B887-48B3-B2D1-155931DE44C2}" srcOrd="0" destOrd="0" presId="urn:microsoft.com/office/officeart/2016/7/layout/VerticalDownArrowProcess"/>
    <dgm:cxn modelId="{3FEA4B96-849F-4EFC-8C43-E0D53411278C}" type="presParOf" srcId="{F965A27B-2713-4EB6-A0F2-7EFFCE7D6F45}" destId="{EFE78647-2FF3-4676-B214-E23698F6C47A}" srcOrd="1" destOrd="0" presId="urn:microsoft.com/office/officeart/2016/7/layout/VerticalDownArrowProcess"/>
    <dgm:cxn modelId="{AA29F294-D747-4F15-812F-37FDAF64FF35}" type="presParOf" srcId="{F965A27B-2713-4EB6-A0F2-7EFFCE7D6F45}" destId="{A8EBF68F-FC6C-4277-85C5-23A0CD0A6DC4}" srcOrd="2" destOrd="0" presId="urn:microsoft.com/office/officeart/2016/7/layout/VerticalDownArrowProcess"/>
    <dgm:cxn modelId="{26EEBF3E-63C0-4BD9-A0A3-406F7E4E49BB}" type="presParOf" srcId="{C97D43CC-EF28-4320-A2DA-8B1B15A83E30}" destId="{2531659C-675A-4128-BAF8-63AC2F65A138}" srcOrd="3" destOrd="0" presId="urn:microsoft.com/office/officeart/2016/7/layout/VerticalDownArrowProcess"/>
    <dgm:cxn modelId="{130752A7-C8A1-4AD6-AA6B-283B4A30589D}" type="presParOf" srcId="{C97D43CC-EF28-4320-A2DA-8B1B15A83E30}" destId="{B9942C30-C6F5-418D-9716-5091E007B4D7}" srcOrd="4" destOrd="0" presId="urn:microsoft.com/office/officeart/2016/7/layout/VerticalDownArrowProcess"/>
    <dgm:cxn modelId="{4839E793-A536-4BB9-97ED-FF1ADDD44F51}" type="presParOf" srcId="{B9942C30-C6F5-418D-9716-5091E007B4D7}" destId="{66FEA6FD-1424-4CF8-95F5-55B4373F04B0}" srcOrd="0" destOrd="0" presId="urn:microsoft.com/office/officeart/2016/7/layout/VerticalDownArrowProcess"/>
    <dgm:cxn modelId="{2EB86C8A-7BB2-4E42-8FC9-4DCF53D6A6A0}" type="presParOf" srcId="{B9942C30-C6F5-418D-9716-5091E007B4D7}" destId="{892F78EE-53EE-4274-ACA3-E86F75483D65}" srcOrd="1" destOrd="0" presId="urn:microsoft.com/office/officeart/2016/7/layout/VerticalDownArrowProcess"/>
    <dgm:cxn modelId="{B85F0367-275E-45E7-83AF-6A5681798634}" type="presParOf" srcId="{B9942C30-C6F5-418D-9716-5091E007B4D7}" destId="{99179183-77DD-4E83-AA02-653387EFFAC6}" srcOrd="2" destOrd="0" presId="urn:microsoft.com/office/officeart/2016/7/layout/VerticalDownArrowProcess"/>
    <dgm:cxn modelId="{5ADD14A3-338E-4778-909E-47706CCEE157}" type="presParOf" srcId="{C97D43CC-EF28-4320-A2DA-8B1B15A83E30}" destId="{698F8D85-8F39-4763-81C7-6FF7D3F321B6}" srcOrd="5" destOrd="0" presId="urn:microsoft.com/office/officeart/2016/7/layout/VerticalDownArrowProcess"/>
    <dgm:cxn modelId="{6279480A-9AF6-4944-B679-BF237D72CFA5}" type="presParOf" srcId="{C97D43CC-EF28-4320-A2DA-8B1B15A83E30}" destId="{5116A24B-5919-404C-8668-819D9A553E85}" srcOrd="6" destOrd="0" presId="urn:microsoft.com/office/officeart/2016/7/layout/VerticalDownArrowProcess"/>
    <dgm:cxn modelId="{DDF58F42-9266-4B00-AC0F-4C147092AA27}" type="presParOf" srcId="{5116A24B-5919-404C-8668-819D9A553E85}" destId="{E5EED5D4-4F59-4B96-8853-00A2B5259317}" srcOrd="0" destOrd="0" presId="urn:microsoft.com/office/officeart/2016/7/layout/VerticalDownArrowProcess"/>
    <dgm:cxn modelId="{81AC9AB9-153B-432F-91AC-E6E9A661DCE1}" type="presParOf" srcId="{5116A24B-5919-404C-8668-819D9A553E85}" destId="{4BC123AB-6D72-4A32-8792-EEC63B274AFC}" srcOrd="1" destOrd="0" presId="urn:microsoft.com/office/officeart/2016/7/layout/VerticalDownArrowProcess"/>
    <dgm:cxn modelId="{320E4EE3-1FA9-42E0-88AF-9B648DF022F5}" type="presParOf" srcId="{5116A24B-5919-404C-8668-819D9A553E85}" destId="{0F26C424-FAC6-4CBF-BDC7-ADDB0A000F61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CCA2A-122B-40C0-ACD8-185B55650448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C9DD9-C495-4739-BC02-1DA9CAE2C1CC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Start where you are</a:t>
          </a:r>
        </a:p>
      </dsp:txBody>
      <dsp:txXfrm>
        <a:off x="0" y="675"/>
        <a:ext cx="6900512" cy="1106957"/>
      </dsp:txXfrm>
    </dsp:sp>
    <dsp:sp modelId="{98AD2617-366E-488E-8C03-579B3F9AA5E7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C7FCB-0E5D-4F2F-85B5-9E72E9B13E7F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Track expenses</a:t>
          </a:r>
        </a:p>
      </dsp:txBody>
      <dsp:txXfrm>
        <a:off x="0" y="1107633"/>
        <a:ext cx="6900512" cy="1106957"/>
      </dsp:txXfrm>
    </dsp:sp>
    <dsp:sp modelId="{8A25DF6E-6429-4FA5-9A41-83EF0B8C42E8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D7ED0-AF18-43E3-9BF5-41E8316188E8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Prioritize the “Big Three”</a:t>
          </a:r>
        </a:p>
      </dsp:txBody>
      <dsp:txXfrm>
        <a:off x="0" y="2214591"/>
        <a:ext cx="6900512" cy="1106957"/>
      </dsp:txXfrm>
    </dsp:sp>
    <dsp:sp modelId="{CA7900F4-619D-4AE0-9A85-399D0C88223B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4C6BA-3140-4C59-881C-A02765104EC9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Have regular finance summits</a:t>
          </a:r>
        </a:p>
      </dsp:txBody>
      <dsp:txXfrm>
        <a:off x="0" y="3321549"/>
        <a:ext cx="6900512" cy="1106957"/>
      </dsp:txXfrm>
    </dsp:sp>
    <dsp:sp modelId="{AF4ABC9D-4224-4D67-82FE-39B17515B96F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41FE6-4A99-4940-905B-57D751CD40C2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Strategies?</a:t>
          </a:r>
        </a:p>
      </dsp:txBody>
      <dsp:txXfrm>
        <a:off x="0" y="4428507"/>
        <a:ext cx="6900512" cy="11069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B02FE-A05D-4751-82B3-867B699D9F38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D770D-976B-4BF2-B88E-963274E20064}">
      <dsp:nvSpPr>
        <dsp:cNvPr id="0" name=""/>
        <dsp:cNvSpPr/>
      </dsp:nvSpPr>
      <dsp:spPr>
        <a:xfrm>
          <a:off x="0" y="0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Jill on Money Podcast</a:t>
          </a:r>
        </a:p>
      </dsp:txBody>
      <dsp:txXfrm>
        <a:off x="0" y="0"/>
        <a:ext cx="6900512" cy="692017"/>
      </dsp:txXfrm>
    </dsp:sp>
    <dsp:sp modelId="{2E4CCB46-6E1B-4528-92E6-ED564EC9D858}">
      <dsp:nvSpPr>
        <dsp:cNvPr id="0" name=""/>
        <dsp:cNvSpPr/>
      </dsp:nvSpPr>
      <dsp:spPr>
        <a:xfrm>
          <a:off x="0" y="692017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D836E-4E51-49B8-A10D-5EDB9ABA85C2}">
      <dsp:nvSpPr>
        <dsp:cNvPr id="0" name=""/>
        <dsp:cNvSpPr/>
      </dsp:nvSpPr>
      <dsp:spPr>
        <a:xfrm>
          <a:off x="0" y="692017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Your Money, Your Wealth Podcast</a:t>
          </a:r>
        </a:p>
      </dsp:txBody>
      <dsp:txXfrm>
        <a:off x="0" y="692017"/>
        <a:ext cx="6900512" cy="692017"/>
      </dsp:txXfrm>
    </dsp:sp>
    <dsp:sp modelId="{70BB3FCF-4C8D-4180-B466-0B309A9F0BE7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AF438-5CB9-4E87-91F7-B6127C26388E}">
      <dsp:nvSpPr>
        <dsp:cNvPr id="0" name=""/>
        <dsp:cNvSpPr/>
      </dsp:nvSpPr>
      <dsp:spPr>
        <a:xfrm>
          <a:off x="0" y="1384035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The Dumb Things Smart People do with Their Money, Jill Schlessinger</a:t>
          </a:r>
        </a:p>
      </dsp:txBody>
      <dsp:txXfrm>
        <a:off x="0" y="1384035"/>
        <a:ext cx="6900512" cy="692017"/>
      </dsp:txXfrm>
    </dsp:sp>
    <dsp:sp modelId="{A62EFEF1-9E73-4E52-A484-20A11F7AEC0F}">
      <dsp:nvSpPr>
        <dsp:cNvPr id="0" name=""/>
        <dsp:cNvSpPr/>
      </dsp:nvSpPr>
      <dsp:spPr>
        <a:xfrm>
          <a:off x="0" y="2076052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F7759-9A47-4D3F-AFE5-1DEA50AE3DCE}">
      <dsp:nvSpPr>
        <dsp:cNvPr id="0" name=""/>
        <dsp:cNvSpPr/>
      </dsp:nvSpPr>
      <dsp:spPr>
        <a:xfrm>
          <a:off x="0" y="2076052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The Great Money Reset, Jill Schlessinger</a:t>
          </a:r>
        </a:p>
      </dsp:txBody>
      <dsp:txXfrm>
        <a:off x="0" y="2076052"/>
        <a:ext cx="6900512" cy="692017"/>
      </dsp:txXfrm>
    </dsp:sp>
    <dsp:sp modelId="{748042FA-D897-4AC8-B21F-5151EAF71753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E37CE-9D4C-477F-B30C-46101DE4BC04}">
      <dsp:nvSpPr>
        <dsp:cNvPr id="0" name=""/>
        <dsp:cNvSpPr/>
      </dsp:nvSpPr>
      <dsp:spPr>
        <a:xfrm>
          <a:off x="0" y="2768070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The New Retirement Savings Time Bomb, Ed Slott</a:t>
          </a:r>
        </a:p>
      </dsp:txBody>
      <dsp:txXfrm>
        <a:off x="0" y="2768070"/>
        <a:ext cx="6900512" cy="692017"/>
      </dsp:txXfrm>
    </dsp:sp>
    <dsp:sp modelId="{D2409D65-E76C-4DBD-B005-1D2EE504F46A}">
      <dsp:nvSpPr>
        <dsp:cNvPr id="0" name=""/>
        <dsp:cNvSpPr/>
      </dsp:nvSpPr>
      <dsp:spPr>
        <a:xfrm>
          <a:off x="0" y="3460088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5D3E1A-E25F-483C-8515-462D44527F3A}">
      <dsp:nvSpPr>
        <dsp:cNvPr id="0" name=""/>
        <dsp:cNvSpPr/>
      </dsp:nvSpPr>
      <dsp:spPr>
        <a:xfrm>
          <a:off x="0" y="3460088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The Wealthy Barber, David Chilton</a:t>
          </a:r>
        </a:p>
      </dsp:txBody>
      <dsp:txXfrm>
        <a:off x="0" y="3460088"/>
        <a:ext cx="6900512" cy="692017"/>
      </dsp:txXfrm>
    </dsp:sp>
    <dsp:sp modelId="{249176A7-51C0-4D9C-9F51-9F195822A8F2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05EB6-B920-452A-9A69-91A8C4D2B00E}">
      <dsp:nvSpPr>
        <dsp:cNvPr id="0" name=""/>
        <dsp:cNvSpPr/>
      </dsp:nvSpPr>
      <dsp:spPr>
        <a:xfrm>
          <a:off x="0" y="4152105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If You Can, William J. Bernstein</a:t>
          </a:r>
        </a:p>
      </dsp:txBody>
      <dsp:txXfrm>
        <a:off x="0" y="4152105"/>
        <a:ext cx="6900512" cy="692017"/>
      </dsp:txXfrm>
    </dsp:sp>
    <dsp:sp modelId="{03310A08-1FE1-4053-9590-BB45F2D901FE}">
      <dsp:nvSpPr>
        <dsp:cNvPr id="0" name=""/>
        <dsp:cNvSpPr/>
      </dsp:nvSpPr>
      <dsp:spPr>
        <a:xfrm>
          <a:off x="0" y="484412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44529D-42F2-4A56-9088-4DD816A35FB7}">
      <dsp:nvSpPr>
        <dsp:cNvPr id="0" name=""/>
        <dsp:cNvSpPr/>
      </dsp:nvSpPr>
      <dsp:spPr>
        <a:xfrm>
          <a:off x="0" y="4844123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The Millionaire Next Door, Stanley &amp; Danko</a:t>
          </a:r>
        </a:p>
      </dsp:txBody>
      <dsp:txXfrm>
        <a:off x="0" y="4844123"/>
        <a:ext cx="6900512" cy="6920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D2C8D-7DAC-45ED-ADD5-7B0C9A01806D}">
      <dsp:nvSpPr>
        <dsp:cNvPr id="0" name=""/>
        <dsp:cNvSpPr/>
      </dsp:nvSpPr>
      <dsp:spPr>
        <a:xfrm>
          <a:off x="0" y="229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EE29B-A99E-49D6-A26B-A3FA3FCFC7DB}">
      <dsp:nvSpPr>
        <dsp:cNvPr id="0" name=""/>
        <dsp:cNvSpPr/>
      </dsp:nvSpPr>
      <dsp:spPr>
        <a:xfrm>
          <a:off x="352272" y="264318"/>
          <a:ext cx="640494" cy="6404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2FF5C-7B79-48F3-BE4D-AEAC0D3D2E27}">
      <dsp:nvSpPr>
        <dsp:cNvPr id="0" name=""/>
        <dsp:cNvSpPr/>
      </dsp:nvSpPr>
      <dsp:spPr>
        <a:xfrm>
          <a:off x="1345038" y="229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Kate Fitzpatrick, Town Manager</a:t>
          </a:r>
        </a:p>
      </dsp:txBody>
      <dsp:txXfrm>
        <a:off x="1345038" y="2297"/>
        <a:ext cx="5555473" cy="1164535"/>
      </dsp:txXfrm>
    </dsp:sp>
    <dsp:sp modelId="{5C8FA83C-7310-4487-A6FD-F75343BC259D}">
      <dsp:nvSpPr>
        <dsp:cNvPr id="0" name=""/>
        <dsp:cNvSpPr/>
      </dsp:nvSpPr>
      <dsp:spPr>
        <a:xfrm>
          <a:off x="0" y="145796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CA8738-E515-4D4E-9E65-AF176659D487}">
      <dsp:nvSpPr>
        <dsp:cNvPr id="0" name=""/>
        <dsp:cNvSpPr/>
      </dsp:nvSpPr>
      <dsp:spPr>
        <a:xfrm>
          <a:off x="352272" y="1719988"/>
          <a:ext cx="640494" cy="6404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EF3E5-A1B1-4298-81F7-E908D99F53A2}">
      <dsp:nvSpPr>
        <dsp:cNvPr id="0" name=""/>
        <dsp:cNvSpPr/>
      </dsp:nvSpPr>
      <dsp:spPr>
        <a:xfrm>
          <a:off x="1345038" y="145796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Needham, MA</a:t>
          </a:r>
        </a:p>
      </dsp:txBody>
      <dsp:txXfrm>
        <a:off x="1345038" y="1457967"/>
        <a:ext cx="5555473" cy="1164535"/>
      </dsp:txXfrm>
    </dsp:sp>
    <dsp:sp modelId="{BA6141CF-96FF-4657-82FC-D08402C71151}">
      <dsp:nvSpPr>
        <dsp:cNvPr id="0" name=""/>
        <dsp:cNvSpPr/>
      </dsp:nvSpPr>
      <dsp:spPr>
        <a:xfrm>
          <a:off x="0" y="291363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05B60-D5E1-4DA2-91E2-5FD6D6847DAE}">
      <dsp:nvSpPr>
        <dsp:cNvPr id="0" name=""/>
        <dsp:cNvSpPr/>
      </dsp:nvSpPr>
      <dsp:spPr>
        <a:xfrm>
          <a:off x="352272" y="3175658"/>
          <a:ext cx="640494" cy="6404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BB9C0-B36E-4BA7-BEC4-A1DC73266ABB}">
      <dsp:nvSpPr>
        <dsp:cNvPr id="0" name=""/>
        <dsp:cNvSpPr/>
      </dsp:nvSpPr>
      <dsp:spPr>
        <a:xfrm>
          <a:off x="1345038" y="291363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hlinkClick xmlns:r="http://schemas.openxmlformats.org/officeDocument/2006/relationships" r:id="rId7"/>
            </a:rPr>
            <a:t>kfitzpatrick@needhamma.gov</a:t>
          </a:r>
          <a:endParaRPr lang="en-US" sz="3200" kern="1200" dirty="0"/>
        </a:p>
      </dsp:txBody>
      <dsp:txXfrm>
        <a:off x="1345038" y="2913637"/>
        <a:ext cx="5555473" cy="1164535"/>
      </dsp:txXfrm>
    </dsp:sp>
    <dsp:sp modelId="{DC407EA6-C3F0-4821-91F8-1513525C248E}">
      <dsp:nvSpPr>
        <dsp:cNvPr id="0" name=""/>
        <dsp:cNvSpPr/>
      </dsp:nvSpPr>
      <dsp:spPr>
        <a:xfrm>
          <a:off x="0" y="4342674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CD561-FCB4-4DBE-86AB-DC6810D3BD4A}">
      <dsp:nvSpPr>
        <dsp:cNvPr id="0" name=""/>
        <dsp:cNvSpPr/>
      </dsp:nvSpPr>
      <dsp:spPr>
        <a:xfrm>
          <a:off x="352272" y="4631327"/>
          <a:ext cx="640494" cy="640494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1B6AC-9DC1-4FFD-92D5-1DB7093D3FBB}">
      <dsp:nvSpPr>
        <dsp:cNvPr id="0" name=""/>
        <dsp:cNvSpPr/>
      </dsp:nvSpPr>
      <dsp:spPr>
        <a:xfrm>
          <a:off x="1345038" y="436930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VeryKateFitzpatrick.com</a:t>
          </a:r>
        </a:p>
      </dsp:txBody>
      <dsp:txXfrm>
        <a:off x="1345038" y="4369307"/>
        <a:ext cx="5555473" cy="1164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071B2-E5CA-4E74-9B5A-99BE6348C090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E594E-8B64-457F-9A51-4300392074C5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Build Your Emergency Fund</a:t>
          </a:r>
        </a:p>
      </dsp:txBody>
      <dsp:txXfrm>
        <a:off x="0" y="0"/>
        <a:ext cx="6900512" cy="1384035"/>
      </dsp:txXfrm>
    </dsp:sp>
    <dsp:sp modelId="{2AA98336-6C83-46AE-9C0E-A5C23F2B5ADB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57167-FC97-4763-BA87-F5E1F602123E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Pay Off Debt </a:t>
          </a:r>
        </a:p>
      </dsp:txBody>
      <dsp:txXfrm>
        <a:off x="0" y="1384035"/>
        <a:ext cx="6900512" cy="1384035"/>
      </dsp:txXfrm>
    </dsp:sp>
    <dsp:sp modelId="{C2D477D7-35D8-4B5C-B082-8DE562AA15B7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360F4-0C9F-474F-A53F-A7A38CBBEF20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Save for Retirement</a:t>
          </a:r>
        </a:p>
      </dsp:txBody>
      <dsp:txXfrm>
        <a:off x="0" y="2768070"/>
        <a:ext cx="6900512" cy="1384035"/>
      </dsp:txXfrm>
    </dsp:sp>
    <dsp:sp modelId="{C6B60DF8-EAB8-4AD1-A2DA-3E562F95B5F5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8064D-0362-4FC0-9859-29B76849D860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410CF-E9BF-4D4A-B13D-1359FCC4AFE8}">
      <dsp:nvSpPr>
        <dsp:cNvPr id="0" name=""/>
        <dsp:cNvSpPr/>
      </dsp:nvSpPr>
      <dsp:spPr>
        <a:xfrm>
          <a:off x="3198" y="0"/>
          <a:ext cx="2537086" cy="34789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801" tIns="330200" rIns="197801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Start Early – Use the Power of Compound Interest</a:t>
          </a:r>
        </a:p>
      </dsp:txBody>
      <dsp:txXfrm>
        <a:off x="3198" y="1321997"/>
        <a:ext cx="2537086" cy="2087364"/>
      </dsp:txXfrm>
    </dsp:sp>
    <dsp:sp modelId="{2B5C0743-A586-4828-9DE4-6B10F9C1E56D}">
      <dsp:nvSpPr>
        <dsp:cNvPr id="0" name=""/>
        <dsp:cNvSpPr/>
      </dsp:nvSpPr>
      <dsp:spPr>
        <a:xfrm>
          <a:off x="749900" y="347893"/>
          <a:ext cx="1043682" cy="10436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370" tIns="12700" rIns="813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902744" y="500737"/>
        <a:ext cx="737994" cy="737994"/>
      </dsp:txXfrm>
    </dsp:sp>
    <dsp:sp modelId="{507FFD02-418E-437F-8B03-AD8DCCE42619}">
      <dsp:nvSpPr>
        <dsp:cNvPr id="0" name=""/>
        <dsp:cNvSpPr/>
      </dsp:nvSpPr>
      <dsp:spPr>
        <a:xfrm>
          <a:off x="3198" y="3478868"/>
          <a:ext cx="2537086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D43D3-1498-44C5-9A37-7C77C1B9CBAF}">
      <dsp:nvSpPr>
        <dsp:cNvPr id="0" name=""/>
        <dsp:cNvSpPr/>
      </dsp:nvSpPr>
      <dsp:spPr>
        <a:xfrm>
          <a:off x="2793993" y="0"/>
          <a:ext cx="2537086" cy="347894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801" tIns="330200" rIns="197801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Use Roth Options </a:t>
          </a:r>
        </a:p>
      </dsp:txBody>
      <dsp:txXfrm>
        <a:off x="2793993" y="1321997"/>
        <a:ext cx="2537086" cy="2087364"/>
      </dsp:txXfrm>
    </dsp:sp>
    <dsp:sp modelId="{71838573-468B-47AA-AC57-F1F2C3ACDB60}">
      <dsp:nvSpPr>
        <dsp:cNvPr id="0" name=""/>
        <dsp:cNvSpPr/>
      </dsp:nvSpPr>
      <dsp:spPr>
        <a:xfrm>
          <a:off x="3540695" y="347893"/>
          <a:ext cx="1043682" cy="10436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370" tIns="12700" rIns="813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3693539" y="500737"/>
        <a:ext cx="737994" cy="737994"/>
      </dsp:txXfrm>
    </dsp:sp>
    <dsp:sp modelId="{02820EA0-4374-4A52-955E-D6B42C280257}">
      <dsp:nvSpPr>
        <dsp:cNvPr id="0" name=""/>
        <dsp:cNvSpPr/>
      </dsp:nvSpPr>
      <dsp:spPr>
        <a:xfrm>
          <a:off x="2793993" y="3478868"/>
          <a:ext cx="2537086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8B6D8-101B-4E1D-9DD9-F93C705CD86D}">
      <dsp:nvSpPr>
        <dsp:cNvPr id="0" name=""/>
        <dsp:cNvSpPr/>
      </dsp:nvSpPr>
      <dsp:spPr>
        <a:xfrm>
          <a:off x="5584788" y="0"/>
          <a:ext cx="2537086" cy="347894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801" tIns="330200" rIns="197801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Tell the Others</a:t>
          </a:r>
        </a:p>
      </dsp:txBody>
      <dsp:txXfrm>
        <a:off x="5584788" y="1321997"/>
        <a:ext cx="2537086" cy="2087364"/>
      </dsp:txXfrm>
    </dsp:sp>
    <dsp:sp modelId="{BAC87A48-E616-4D45-BD03-D917B94E9247}">
      <dsp:nvSpPr>
        <dsp:cNvPr id="0" name=""/>
        <dsp:cNvSpPr/>
      </dsp:nvSpPr>
      <dsp:spPr>
        <a:xfrm>
          <a:off x="6331491" y="347893"/>
          <a:ext cx="1043682" cy="10436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370" tIns="12700" rIns="813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3</a:t>
          </a:r>
        </a:p>
      </dsp:txBody>
      <dsp:txXfrm>
        <a:off x="6484335" y="500737"/>
        <a:ext cx="737994" cy="737994"/>
      </dsp:txXfrm>
    </dsp:sp>
    <dsp:sp modelId="{A6254F0A-B3A3-4009-A6FD-1F734F4D169B}">
      <dsp:nvSpPr>
        <dsp:cNvPr id="0" name=""/>
        <dsp:cNvSpPr/>
      </dsp:nvSpPr>
      <dsp:spPr>
        <a:xfrm>
          <a:off x="5584788" y="3478868"/>
          <a:ext cx="2537086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E0CC8-7141-4BAB-80B0-C0A8288CC7EA}">
      <dsp:nvSpPr>
        <dsp:cNvPr id="0" name=""/>
        <dsp:cNvSpPr/>
      </dsp:nvSpPr>
      <dsp:spPr>
        <a:xfrm>
          <a:off x="8375584" y="0"/>
          <a:ext cx="2537086" cy="347894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801" tIns="330200" rIns="197801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Use your Position</a:t>
          </a:r>
        </a:p>
      </dsp:txBody>
      <dsp:txXfrm>
        <a:off x="8375584" y="1321997"/>
        <a:ext cx="2537086" cy="2087364"/>
      </dsp:txXfrm>
    </dsp:sp>
    <dsp:sp modelId="{D1FA699C-3BCA-408B-BDD0-948E54AA7E9B}">
      <dsp:nvSpPr>
        <dsp:cNvPr id="0" name=""/>
        <dsp:cNvSpPr/>
      </dsp:nvSpPr>
      <dsp:spPr>
        <a:xfrm>
          <a:off x="9122286" y="347893"/>
          <a:ext cx="1043682" cy="10436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370" tIns="12700" rIns="813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4</a:t>
          </a:r>
        </a:p>
      </dsp:txBody>
      <dsp:txXfrm>
        <a:off x="9275130" y="500737"/>
        <a:ext cx="737994" cy="737994"/>
      </dsp:txXfrm>
    </dsp:sp>
    <dsp:sp modelId="{81AEA3F5-9A08-4A59-8F64-0891EF50C3D4}">
      <dsp:nvSpPr>
        <dsp:cNvPr id="0" name=""/>
        <dsp:cNvSpPr/>
      </dsp:nvSpPr>
      <dsp:spPr>
        <a:xfrm>
          <a:off x="8375584" y="3478868"/>
          <a:ext cx="2537086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A454D-E3F0-4459-80E6-830D89C5E046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B3359-F892-4523-A77E-05957B86CB28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Disability Insurance</a:t>
          </a:r>
        </a:p>
      </dsp:txBody>
      <dsp:txXfrm>
        <a:off x="0" y="0"/>
        <a:ext cx="6900512" cy="1384035"/>
      </dsp:txXfrm>
    </dsp:sp>
    <dsp:sp modelId="{1BCC8D4B-9FA5-4A2C-99ED-483C1F079C63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39D6B-E486-438F-8341-5159FB8B429E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Life Insurance</a:t>
          </a:r>
        </a:p>
      </dsp:txBody>
      <dsp:txXfrm>
        <a:off x="0" y="1384035"/>
        <a:ext cx="6900512" cy="1384035"/>
      </dsp:txXfrm>
    </dsp:sp>
    <dsp:sp modelId="{810C36E8-135B-4AB0-90A2-5618D2671AAF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85E42-A823-4CCB-AA0C-2E08F168681F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Avoid products you don’t understand or need</a:t>
          </a:r>
        </a:p>
      </dsp:txBody>
      <dsp:txXfrm>
        <a:off x="0" y="2768070"/>
        <a:ext cx="6900512" cy="1384035"/>
      </dsp:txXfrm>
    </dsp:sp>
    <dsp:sp modelId="{DD91D40A-297E-4C80-AB92-D4AB13A9E194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508055-A052-453E-BCA0-0E9906F9F619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>
        <a:off x="0" y="4152105"/>
        <a:ext cx="6900512" cy="1384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CDA26-E250-4A8D-8B2F-5CB345CB6D20}">
      <dsp:nvSpPr>
        <dsp:cNvPr id="0" name=""/>
        <dsp:cNvSpPr/>
      </dsp:nvSpPr>
      <dsp:spPr>
        <a:xfrm>
          <a:off x="3198" y="90363"/>
          <a:ext cx="2537086" cy="15222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Defined Benefit Pension</a:t>
          </a:r>
        </a:p>
      </dsp:txBody>
      <dsp:txXfrm>
        <a:off x="3198" y="90363"/>
        <a:ext cx="2537086" cy="1522252"/>
      </dsp:txXfrm>
    </dsp:sp>
    <dsp:sp modelId="{9A78133C-68BD-4190-A92E-FAB04D514F2C}">
      <dsp:nvSpPr>
        <dsp:cNvPr id="0" name=""/>
        <dsp:cNvSpPr/>
      </dsp:nvSpPr>
      <dsp:spPr>
        <a:xfrm>
          <a:off x="2793993" y="90363"/>
          <a:ext cx="2537086" cy="1522252"/>
        </a:xfrm>
        <a:prstGeom prst="rect">
          <a:avLst/>
        </a:prstGeom>
        <a:solidFill>
          <a:schemeClr val="accent5">
            <a:hueOff val="2901644"/>
            <a:satOff val="1282"/>
            <a:lumOff val="-1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457/403b</a:t>
          </a:r>
        </a:p>
      </dsp:txBody>
      <dsp:txXfrm>
        <a:off x="2793993" y="90363"/>
        <a:ext cx="2537086" cy="1522252"/>
      </dsp:txXfrm>
    </dsp:sp>
    <dsp:sp modelId="{3B74866F-D7A4-438D-9C50-E9DF32D6B067}">
      <dsp:nvSpPr>
        <dsp:cNvPr id="0" name=""/>
        <dsp:cNvSpPr/>
      </dsp:nvSpPr>
      <dsp:spPr>
        <a:xfrm>
          <a:off x="5584788" y="90363"/>
          <a:ext cx="2537086" cy="1522252"/>
        </a:xfrm>
        <a:prstGeom prst="rect">
          <a:avLst/>
        </a:prstGeom>
        <a:solidFill>
          <a:schemeClr val="accent5">
            <a:hueOff val="5803288"/>
            <a:satOff val="2564"/>
            <a:lumOff val="-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401(a)</a:t>
          </a:r>
        </a:p>
      </dsp:txBody>
      <dsp:txXfrm>
        <a:off x="5584788" y="90363"/>
        <a:ext cx="2537086" cy="1522252"/>
      </dsp:txXfrm>
    </dsp:sp>
    <dsp:sp modelId="{6733C328-EEFB-4F71-AB55-598818B905AC}">
      <dsp:nvSpPr>
        <dsp:cNvPr id="0" name=""/>
        <dsp:cNvSpPr/>
      </dsp:nvSpPr>
      <dsp:spPr>
        <a:xfrm>
          <a:off x="8375584" y="90363"/>
          <a:ext cx="2537086" cy="1522252"/>
        </a:xfrm>
        <a:prstGeom prst="rect">
          <a:avLst/>
        </a:prstGeom>
        <a:solidFill>
          <a:schemeClr val="accent5">
            <a:hueOff val="8704932"/>
            <a:satOff val="3846"/>
            <a:lumOff val="-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Health Savings Account</a:t>
          </a:r>
        </a:p>
      </dsp:txBody>
      <dsp:txXfrm>
        <a:off x="8375584" y="90363"/>
        <a:ext cx="2537086" cy="1522252"/>
      </dsp:txXfrm>
    </dsp:sp>
    <dsp:sp modelId="{5C4167CC-5D9C-47B7-AA71-89A9430A2705}">
      <dsp:nvSpPr>
        <dsp:cNvPr id="0" name=""/>
        <dsp:cNvSpPr/>
      </dsp:nvSpPr>
      <dsp:spPr>
        <a:xfrm>
          <a:off x="1398595" y="1866324"/>
          <a:ext cx="2537086" cy="1522252"/>
        </a:xfrm>
        <a:prstGeom prst="rect">
          <a:avLst/>
        </a:prstGeom>
        <a:solidFill>
          <a:schemeClr val="accent5">
            <a:hueOff val="11606576"/>
            <a:satOff val="5128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Flexible Savings Account</a:t>
          </a:r>
        </a:p>
      </dsp:txBody>
      <dsp:txXfrm>
        <a:off x="1398595" y="1866324"/>
        <a:ext cx="2537086" cy="1522252"/>
      </dsp:txXfrm>
    </dsp:sp>
    <dsp:sp modelId="{465C1198-B321-4591-AF17-F3FD43B5C752}">
      <dsp:nvSpPr>
        <dsp:cNvPr id="0" name=""/>
        <dsp:cNvSpPr/>
      </dsp:nvSpPr>
      <dsp:spPr>
        <a:xfrm>
          <a:off x="4189391" y="1866324"/>
          <a:ext cx="2537086" cy="1522252"/>
        </a:xfrm>
        <a:prstGeom prst="rect">
          <a:avLst/>
        </a:prstGeom>
        <a:solidFill>
          <a:schemeClr val="accent5">
            <a:hueOff val="14508220"/>
            <a:satOff val="6410"/>
            <a:lumOff val="-7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Life Insurance/Disability Insurance</a:t>
          </a:r>
        </a:p>
      </dsp:txBody>
      <dsp:txXfrm>
        <a:off x="4189391" y="1866324"/>
        <a:ext cx="2537086" cy="1522252"/>
      </dsp:txXfrm>
    </dsp:sp>
    <dsp:sp modelId="{6A3444E5-10AE-4543-B6FE-EBEBAC203F8F}">
      <dsp:nvSpPr>
        <dsp:cNvPr id="0" name=""/>
        <dsp:cNvSpPr/>
      </dsp:nvSpPr>
      <dsp:spPr>
        <a:xfrm>
          <a:off x="6980186" y="1866324"/>
          <a:ext cx="2537086" cy="1522252"/>
        </a:xfrm>
        <a:prstGeom prst="rect">
          <a:avLst/>
        </a:prstGeom>
        <a:solidFill>
          <a:schemeClr val="accent5">
            <a:hueOff val="17409864"/>
            <a:satOff val="7692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Dependent Care (don’t get me started)</a:t>
          </a:r>
        </a:p>
      </dsp:txBody>
      <dsp:txXfrm>
        <a:off x="6980186" y="1866324"/>
        <a:ext cx="2537086" cy="15222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FA579-AFE1-4D2C-8CE3-C4DB873E8DFF}">
      <dsp:nvSpPr>
        <dsp:cNvPr id="0" name=""/>
        <dsp:cNvSpPr/>
      </dsp:nvSpPr>
      <dsp:spPr>
        <a:xfrm>
          <a:off x="0" y="362730"/>
          <a:ext cx="6900512" cy="11033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What are “WEP” and “GPO” and why do I care?</a:t>
          </a:r>
        </a:p>
      </dsp:txBody>
      <dsp:txXfrm>
        <a:off x="53859" y="416589"/>
        <a:ext cx="6792794" cy="995592"/>
      </dsp:txXfrm>
    </dsp:sp>
    <dsp:sp modelId="{EE45A046-EA23-4DE1-A052-5631EFDED247}">
      <dsp:nvSpPr>
        <dsp:cNvPr id="0" name=""/>
        <dsp:cNvSpPr/>
      </dsp:nvSpPr>
      <dsp:spPr>
        <a:xfrm>
          <a:off x="0" y="1598520"/>
          <a:ext cx="6900512" cy="1103310"/>
        </a:xfrm>
        <a:prstGeom prst="roundRect">
          <a:avLst/>
        </a:prstGeom>
        <a:solidFill>
          <a:schemeClr val="accent5">
            <a:hueOff val="5803288"/>
            <a:satOff val="2564"/>
            <a:lumOff val="-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Zero means zero.</a:t>
          </a:r>
        </a:p>
      </dsp:txBody>
      <dsp:txXfrm>
        <a:off x="53859" y="1652379"/>
        <a:ext cx="6792794" cy="995592"/>
      </dsp:txXfrm>
    </dsp:sp>
    <dsp:sp modelId="{45D237BF-7682-4522-AB16-20E3B1BB6A8F}">
      <dsp:nvSpPr>
        <dsp:cNvPr id="0" name=""/>
        <dsp:cNvSpPr/>
      </dsp:nvSpPr>
      <dsp:spPr>
        <a:xfrm>
          <a:off x="0" y="2834310"/>
          <a:ext cx="6900512" cy="1103310"/>
        </a:xfrm>
        <a:prstGeom prst="roundRect">
          <a:avLst/>
        </a:prstGeom>
        <a:solidFill>
          <a:schemeClr val="accent5">
            <a:hueOff val="11606576"/>
            <a:satOff val="5128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When should I retire: 62, 67, or 70?</a:t>
          </a:r>
        </a:p>
      </dsp:txBody>
      <dsp:txXfrm>
        <a:off x="53859" y="2888169"/>
        <a:ext cx="6792794" cy="995592"/>
      </dsp:txXfrm>
    </dsp:sp>
    <dsp:sp modelId="{5441F15F-799E-41EB-8DB6-225050D06CF8}">
      <dsp:nvSpPr>
        <dsp:cNvPr id="0" name=""/>
        <dsp:cNvSpPr/>
      </dsp:nvSpPr>
      <dsp:spPr>
        <a:xfrm>
          <a:off x="0" y="4070100"/>
          <a:ext cx="6900512" cy="1103310"/>
        </a:xfrm>
        <a:prstGeom prst="roundRect">
          <a:avLst/>
        </a:prstGeom>
        <a:solidFill>
          <a:schemeClr val="accent5">
            <a:hueOff val="17409864"/>
            <a:satOff val="7692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Visit SSA.gov.</a:t>
          </a:r>
        </a:p>
      </dsp:txBody>
      <dsp:txXfrm>
        <a:off x="53859" y="4123959"/>
        <a:ext cx="6792794" cy="9955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1F868-6CDB-494B-8372-41D7E7CF61DD}">
      <dsp:nvSpPr>
        <dsp:cNvPr id="0" name=""/>
        <dsp:cNvSpPr/>
      </dsp:nvSpPr>
      <dsp:spPr>
        <a:xfrm>
          <a:off x="1176867" y="286"/>
          <a:ext cx="2675667" cy="1605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Wills</a:t>
          </a:r>
        </a:p>
      </dsp:txBody>
      <dsp:txXfrm>
        <a:off x="1176867" y="286"/>
        <a:ext cx="2675667" cy="1605400"/>
      </dsp:txXfrm>
    </dsp:sp>
    <dsp:sp modelId="{314A8643-D4DB-4AB9-9821-178D0831AD8D}">
      <dsp:nvSpPr>
        <dsp:cNvPr id="0" name=""/>
        <dsp:cNvSpPr/>
      </dsp:nvSpPr>
      <dsp:spPr>
        <a:xfrm>
          <a:off x="4120100" y="286"/>
          <a:ext cx="2675667" cy="1605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Guardians</a:t>
          </a:r>
        </a:p>
      </dsp:txBody>
      <dsp:txXfrm>
        <a:off x="4120100" y="286"/>
        <a:ext cx="2675667" cy="1605400"/>
      </dsp:txXfrm>
    </dsp:sp>
    <dsp:sp modelId="{C968725E-2205-4A82-B844-0E4983F267A2}">
      <dsp:nvSpPr>
        <dsp:cNvPr id="0" name=""/>
        <dsp:cNvSpPr/>
      </dsp:nvSpPr>
      <dsp:spPr>
        <a:xfrm>
          <a:off x="7063334" y="286"/>
          <a:ext cx="2675667" cy="1605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Durable Power of Attorney</a:t>
          </a:r>
        </a:p>
      </dsp:txBody>
      <dsp:txXfrm>
        <a:off x="7063334" y="286"/>
        <a:ext cx="2675667" cy="1605400"/>
      </dsp:txXfrm>
    </dsp:sp>
    <dsp:sp modelId="{35E26907-2FB8-456D-855E-6A8FFDD6B442}">
      <dsp:nvSpPr>
        <dsp:cNvPr id="0" name=""/>
        <dsp:cNvSpPr/>
      </dsp:nvSpPr>
      <dsp:spPr>
        <a:xfrm>
          <a:off x="2648484" y="1873253"/>
          <a:ext cx="2675667" cy="1605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Health Care Proxy</a:t>
          </a:r>
        </a:p>
      </dsp:txBody>
      <dsp:txXfrm>
        <a:off x="2648484" y="1873253"/>
        <a:ext cx="2675667" cy="1605400"/>
      </dsp:txXfrm>
    </dsp:sp>
    <dsp:sp modelId="{0DE66221-5A3B-45A4-97FE-3C4A657C940C}">
      <dsp:nvSpPr>
        <dsp:cNvPr id="0" name=""/>
        <dsp:cNvSpPr/>
      </dsp:nvSpPr>
      <dsp:spPr>
        <a:xfrm>
          <a:off x="5591717" y="1873253"/>
          <a:ext cx="2675667" cy="16054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Trust</a:t>
          </a:r>
        </a:p>
      </dsp:txBody>
      <dsp:txXfrm>
        <a:off x="5591717" y="1873253"/>
        <a:ext cx="2675667" cy="1605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931D6-4A3F-4794-B7E7-E64C26DAB56E}">
      <dsp:nvSpPr>
        <dsp:cNvPr id="0" name=""/>
        <dsp:cNvSpPr/>
      </dsp:nvSpPr>
      <dsp:spPr>
        <a:xfrm>
          <a:off x="0" y="4540835"/>
          <a:ext cx="1725128" cy="9934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142240" rIns="122691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Saving for Education</a:t>
          </a:r>
          <a:r>
            <a:rPr lang="en-US" sz="1600" kern="1200" dirty="0"/>
            <a:t>		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</a:t>
          </a:r>
        </a:p>
      </dsp:txBody>
      <dsp:txXfrm>
        <a:off x="0" y="4540835"/>
        <a:ext cx="1725128" cy="993423"/>
      </dsp:txXfrm>
    </dsp:sp>
    <dsp:sp modelId="{E2A35FBD-5F5B-43CE-ABA3-7E87958FF772}">
      <dsp:nvSpPr>
        <dsp:cNvPr id="0" name=""/>
        <dsp:cNvSpPr/>
      </dsp:nvSpPr>
      <dsp:spPr>
        <a:xfrm>
          <a:off x="1725128" y="4540835"/>
          <a:ext cx="5175384" cy="99342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	2	3	4	5</a:t>
          </a:r>
        </a:p>
      </dsp:txBody>
      <dsp:txXfrm>
        <a:off x="1725128" y="4540835"/>
        <a:ext cx="5175384" cy="993423"/>
      </dsp:txXfrm>
    </dsp:sp>
    <dsp:sp modelId="{EFE78647-2FF3-4676-B214-E23698F6C47A}">
      <dsp:nvSpPr>
        <dsp:cNvPr id="0" name=""/>
        <dsp:cNvSpPr/>
      </dsp:nvSpPr>
      <dsp:spPr>
        <a:xfrm rot="10800000">
          <a:off x="0" y="3027850"/>
          <a:ext cx="1725128" cy="152788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142240" rIns="122691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Saving for Retirement</a:t>
          </a:r>
          <a:r>
            <a:rPr lang="en-US" sz="1600" kern="1200" dirty="0"/>
            <a:t>	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	</a:t>
          </a:r>
        </a:p>
      </dsp:txBody>
      <dsp:txXfrm rot="-10800000">
        <a:off x="0" y="3027850"/>
        <a:ext cx="1725128" cy="993125"/>
      </dsp:txXfrm>
    </dsp:sp>
    <dsp:sp modelId="{A8EBF68F-FC6C-4277-85C5-23A0CD0A6DC4}">
      <dsp:nvSpPr>
        <dsp:cNvPr id="0" name=""/>
        <dsp:cNvSpPr/>
      </dsp:nvSpPr>
      <dsp:spPr>
        <a:xfrm>
          <a:off x="1725128" y="3027850"/>
          <a:ext cx="5175384" cy="99312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	2	3	4	5</a:t>
          </a:r>
        </a:p>
      </dsp:txBody>
      <dsp:txXfrm>
        <a:off x="1725128" y="3027850"/>
        <a:ext cx="5175384" cy="993125"/>
      </dsp:txXfrm>
    </dsp:sp>
    <dsp:sp modelId="{892F78EE-53EE-4274-ACA3-E86F75483D65}">
      <dsp:nvSpPr>
        <dsp:cNvPr id="0" name=""/>
        <dsp:cNvSpPr/>
      </dsp:nvSpPr>
      <dsp:spPr>
        <a:xfrm rot="10800000">
          <a:off x="0" y="1514866"/>
          <a:ext cx="1725128" cy="152788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199136" rIns="122691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Pay Off Debt</a:t>
          </a:r>
          <a:r>
            <a:rPr lang="en-US" sz="1700" kern="1200" dirty="0"/>
            <a:t>		</a:t>
          </a:r>
        </a:p>
      </dsp:txBody>
      <dsp:txXfrm rot="-10800000">
        <a:off x="0" y="1514866"/>
        <a:ext cx="1725128" cy="993125"/>
      </dsp:txXfrm>
    </dsp:sp>
    <dsp:sp modelId="{99179183-77DD-4E83-AA02-653387EFFAC6}">
      <dsp:nvSpPr>
        <dsp:cNvPr id="0" name=""/>
        <dsp:cNvSpPr/>
      </dsp:nvSpPr>
      <dsp:spPr>
        <a:xfrm>
          <a:off x="1725128" y="1514866"/>
          <a:ext cx="5175384" cy="99312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	2	3	4	5</a:t>
          </a:r>
        </a:p>
      </dsp:txBody>
      <dsp:txXfrm>
        <a:off x="1725128" y="1514866"/>
        <a:ext cx="5175384" cy="993125"/>
      </dsp:txXfrm>
    </dsp:sp>
    <dsp:sp modelId="{4BC123AB-6D72-4A32-8792-EEC63B274AFC}">
      <dsp:nvSpPr>
        <dsp:cNvPr id="0" name=""/>
        <dsp:cNvSpPr/>
      </dsp:nvSpPr>
      <dsp:spPr>
        <a:xfrm rot="10800000">
          <a:off x="0" y="1882"/>
          <a:ext cx="1725128" cy="152788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199136" rIns="122691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Emergency Fund  </a:t>
          </a:r>
          <a:r>
            <a:rPr lang="en-US" sz="1700" kern="1200" dirty="0"/>
            <a:t>	</a:t>
          </a:r>
        </a:p>
      </dsp:txBody>
      <dsp:txXfrm rot="-10800000">
        <a:off x="0" y="1882"/>
        <a:ext cx="1725128" cy="993125"/>
      </dsp:txXfrm>
    </dsp:sp>
    <dsp:sp modelId="{0F26C424-FAC6-4CBF-BDC7-ADDB0A000F61}">
      <dsp:nvSpPr>
        <dsp:cNvPr id="0" name=""/>
        <dsp:cNvSpPr/>
      </dsp:nvSpPr>
      <dsp:spPr>
        <a:xfrm>
          <a:off x="1725128" y="1882"/>
          <a:ext cx="5175384" cy="99312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	2	3	4	5</a:t>
          </a:r>
        </a:p>
      </dsp:txBody>
      <dsp:txXfrm>
        <a:off x="1725128" y="1882"/>
        <a:ext cx="5175384" cy="9931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931D6-4A3F-4794-B7E7-E64C26DAB56E}">
      <dsp:nvSpPr>
        <dsp:cNvPr id="0" name=""/>
        <dsp:cNvSpPr/>
      </dsp:nvSpPr>
      <dsp:spPr>
        <a:xfrm>
          <a:off x="58136" y="4542717"/>
          <a:ext cx="1725128" cy="9934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142240" rIns="122691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FINE</a:t>
          </a:r>
          <a:endParaRPr lang="en-US" sz="16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   </a:t>
          </a:r>
        </a:p>
      </dsp:txBody>
      <dsp:txXfrm>
        <a:off x="58136" y="4542717"/>
        <a:ext cx="1725128" cy="993423"/>
      </dsp:txXfrm>
    </dsp:sp>
    <dsp:sp modelId="{E2A35FBD-5F5B-43CE-ABA3-7E87958FF772}">
      <dsp:nvSpPr>
        <dsp:cNvPr id="0" name=""/>
        <dsp:cNvSpPr/>
      </dsp:nvSpPr>
      <dsp:spPr>
        <a:xfrm>
          <a:off x="1725128" y="4540835"/>
          <a:ext cx="5175384" cy="99342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	2	3	4	5</a:t>
          </a:r>
        </a:p>
      </dsp:txBody>
      <dsp:txXfrm>
        <a:off x="1725128" y="4540835"/>
        <a:ext cx="5175384" cy="993423"/>
      </dsp:txXfrm>
    </dsp:sp>
    <dsp:sp modelId="{EFE78647-2FF3-4676-B214-E23698F6C47A}">
      <dsp:nvSpPr>
        <dsp:cNvPr id="0" name=""/>
        <dsp:cNvSpPr/>
      </dsp:nvSpPr>
      <dsp:spPr>
        <a:xfrm rot="10800000">
          <a:off x="0" y="3027850"/>
          <a:ext cx="1725128" cy="152788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142240" rIns="122691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Estate Documents</a:t>
          </a:r>
          <a:r>
            <a:rPr lang="en-US" sz="1600" kern="1200" dirty="0"/>
            <a:t>	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	</a:t>
          </a:r>
        </a:p>
      </dsp:txBody>
      <dsp:txXfrm rot="-10800000">
        <a:off x="0" y="3027850"/>
        <a:ext cx="1725128" cy="993125"/>
      </dsp:txXfrm>
    </dsp:sp>
    <dsp:sp modelId="{A8EBF68F-FC6C-4277-85C5-23A0CD0A6DC4}">
      <dsp:nvSpPr>
        <dsp:cNvPr id="0" name=""/>
        <dsp:cNvSpPr/>
      </dsp:nvSpPr>
      <dsp:spPr>
        <a:xfrm>
          <a:off x="1725128" y="3027850"/>
          <a:ext cx="5175384" cy="99312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	2	3	4	5</a:t>
          </a:r>
        </a:p>
      </dsp:txBody>
      <dsp:txXfrm>
        <a:off x="1725128" y="3027850"/>
        <a:ext cx="5175384" cy="993125"/>
      </dsp:txXfrm>
    </dsp:sp>
    <dsp:sp modelId="{892F78EE-53EE-4274-ACA3-E86F75483D65}">
      <dsp:nvSpPr>
        <dsp:cNvPr id="0" name=""/>
        <dsp:cNvSpPr/>
      </dsp:nvSpPr>
      <dsp:spPr>
        <a:xfrm rot="10800000">
          <a:off x="0" y="1514866"/>
          <a:ext cx="1725128" cy="152788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184912" rIns="122691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Disability Insurance</a:t>
          </a:r>
          <a:endParaRPr lang="en-US" sz="1700" kern="1200" dirty="0"/>
        </a:p>
      </dsp:txBody>
      <dsp:txXfrm rot="-10800000">
        <a:off x="0" y="1514866"/>
        <a:ext cx="1725128" cy="993125"/>
      </dsp:txXfrm>
    </dsp:sp>
    <dsp:sp modelId="{99179183-77DD-4E83-AA02-653387EFFAC6}">
      <dsp:nvSpPr>
        <dsp:cNvPr id="0" name=""/>
        <dsp:cNvSpPr/>
      </dsp:nvSpPr>
      <dsp:spPr>
        <a:xfrm>
          <a:off x="1725128" y="1514866"/>
          <a:ext cx="5175384" cy="99312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	2	3	4	5</a:t>
          </a:r>
        </a:p>
      </dsp:txBody>
      <dsp:txXfrm>
        <a:off x="1725128" y="1514866"/>
        <a:ext cx="5175384" cy="993125"/>
      </dsp:txXfrm>
    </dsp:sp>
    <dsp:sp modelId="{4BC123AB-6D72-4A32-8792-EEC63B274AFC}">
      <dsp:nvSpPr>
        <dsp:cNvPr id="0" name=""/>
        <dsp:cNvSpPr/>
      </dsp:nvSpPr>
      <dsp:spPr>
        <a:xfrm rot="10800000">
          <a:off x="0" y="1882"/>
          <a:ext cx="1725128" cy="152788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199136" rIns="122691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Life Insurance</a:t>
          </a:r>
          <a:r>
            <a:rPr lang="en-US" sz="1700" kern="1200" dirty="0"/>
            <a:t>	</a:t>
          </a:r>
        </a:p>
      </dsp:txBody>
      <dsp:txXfrm rot="-10800000">
        <a:off x="0" y="1882"/>
        <a:ext cx="1725128" cy="993125"/>
      </dsp:txXfrm>
    </dsp:sp>
    <dsp:sp modelId="{0F26C424-FAC6-4CBF-BDC7-ADDB0A000F61}">
      <dsp:nvSpPr>
        <dsp:cNvPr id="0" name=""/>
        <dsp:cNvSpPr/>
      </dsp:nvSpPr>
      <dsp:spPr>
        <a:xfrm>
          <a:off x="1725128" y="1882"/>
          <a:ext cx="5175384" cy="99312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	2	3	4	5</a:t>
          </a:r>
        </a:p>
      </dsp:txBody>
      <dsp:txXfrm>
        <a:off x="1725128" y="1882"/>
        <a:ext cx="5175384" cy="993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21:21:32.0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7C473-C227-4737-AC8E-1416EA0A124F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47A28-4DEF-4284-9CDE-F7995ECD8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6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47A28-4DEF-4284-9CDE-F7995ECD82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2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47A28-4DEF-4284-9CDE-F7995ECD82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518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personal story about getting the roth</a:t>
            </a:r>
          </a:p>
          <a:p>
            <a:r>
              <a:rPr lang="en-US" dirty="0"/>
              <a:t>My personal story about not saving enough outside DB pension</a:t>
            </a:r>
          </a:p>
          <a:p>
            <a:r>
              <a:rPr lang="en-US" dirty="0"/>
              <a:t>Kids 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47A28-4DEF-4284-9CDE-F7995ECD82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06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HSA one time rollover; piece of paper, save receipts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47A28-4DEF-4284-9CDE-F7995ECD827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86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personal story about getting the roth</a:t>
            </a:r>
          </a:p>
          <a:p>
            <a:r>
              <a:rPr lang="en-US" dirty="0"/>
              <a:t>My personal story about not saving enough outside DB pension</a:t>
            </a:r>
          </a:p>
          <a:p>
            <a:r>
              <a:rPr lang="en-US" dirty="0"/>
              <a:t>Kids 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47A28-4DEF-4284-9CDE-F7995ECD827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9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47A28-4DEF-4284-9CDE-F7995ECD827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4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6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2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6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0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2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2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2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5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8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9.xml"/><Relationship Id="rId7" Type="http://schemas.openxmlformats.org/officeDocument/2006/relationships/image" Target="../media/image1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16.sv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92BF8-088D-4E0A-B0D9-849FCD3EB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849467"/>
            <a:ext cx="3571810" cy="3573516"/>
          </a:xfrm>
        </p:spPr>
        <p:txBody>
          <a:bodyPr>
            <a:normAutofit fontScale="90000"/>
          </a:bodyPr>
          <a:lstStyle/>
          <a:p>
            <a:r>
              <a:rPr lang="en-US" sz="5800" dirty="0"/>
              <a:t>Getting Your Financial House in Order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26F6C-0F88-657D-271C-E7F352DFF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908223"/>
            <a:ext cx="3571810" cy="15593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Kate Fitzpatrick, Town Manager</a:t>
            </a:r>
          </a:p>
          <a:p>
            <a:r>
              <a:rPr lang="en-US" dirty="0"/>
              <a:t>Needham, Massachusetts</a:t>
            </a:r>
          </a:p>
          <a:p>
            <a:r>
              <a:rPr lang="en-US" dirty="0"/>
              <a:t>VeryKateFitzpatrick.com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6B866"/>
          </a:solidFill>
          <a:ln w="38100" cap="rnd">
            <a:solidFill>
              <a:srgbClr val="B6B86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offee cup with a green logo&#10;&#10;Description automatically generated with low confidence">
            <a:extLst>
              <a:ext uri="{FF2B5EF4-FFF2-40B4-BE49-F238E27FC236}">
                <a16:creationId xmlns:a16="http://schemas.microsoft.com/office/drawing/2014/main" id="{476D61AC-D20B-A437-21FC-C3F6023B9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142680"/>
            <a:ext cx="7214616" cy="454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93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30C17-8AAE-5817-CE79-EEB1593E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/>
              <a:t>Pay Off Debt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lose-up of hopscotch on a sidewalk">
            <a:extLst>
              <a:ext uri="{FF2B5EF4-FFF2-40B4-BE49-F238E27FC236}">
                <a16:creationId xmlns:a16="http://schemas.microsoft.com/office/drawing/2014/main" id="{94A4E6C9-2D92-4590-8342-17CF7CB8C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46" r="1790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163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DDEBD-A7DB-02C5-F14C-E0FE89A3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/>
              <a:t>Save for Retirement</a:t>
            </a: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CCD8133F-7143-BE5B-3D02-DC2397958D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718438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568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09E87-58F0-896F-E22E-B34BFBF5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800" dirty="0"/>
              <a:t>The Power of Compound Interest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3AA0F4"/>
          </a:solidFill>
          <a:ln w="38100" cap="rnd">
            <a:solidFill>
              <a:srgbClr val="3AA0F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925A47-0A03-7568-07D6-F6864DCA8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1016423"/>
            <a:ext cx="7214616" cy="4797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58D3A6-9787-FF7A-D542-19CB69E25F7D}"/>
              </a:ext>
            </a:extLst>
          </p:cNvPr>
          <p:cNvSpPr txBox="1"/>
          <p:nvPr/>
        </p:nvSpPr>
        <p:spPr>
          <a:xfrm>
            <a:off x="8372642" y="5352479"/>
            <a:ext cx="2192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dirty="0">
                <a:solidFill>
                  <a:srgbClr val="515767"/>
                </a:solidFill>
                <a:effectLst/>
                <a:latin typeface="Trade Gothic Next Cond" panose="020B0604020202020204" pitchFamily="34" charset="0"/>
              </a:rPr>
              <a:t>U.S.News Money/</a:t>
            </a:r>
            <a:r>
              <a:rPr lang="en-US" sz="1600" b="0" i="0" dirty="0">
                <a:solidFill>
                  <a:srgbClr val="1A1D26"/>
                </a:solidFill>
                <a:effectLst/>
                <a:latin typeface="Trade Gothic Next Cond" panose="020B0604020202020204" pitchFamily="34" charset="0"/>
              </a:rPr>
              <a:t>Coryanne Hicks, </a:t>
            </a:r>
            <a:r>
              <a:rPr lang="en-US" sz="1600" b="0" i="0" dirty="0">
                <a:solidFill>
                  <a:srgbClr val="515767"/>
                </a:solidFill>
                <a:effectLst/>
                <a:latin typeface="Trade Gothic Next Cond" panose="020B0604020202020204" pitchFamily="34" charset="0"/>
              </a:rPr>
              <a:t>July 23, 2018</a:t>
            </a:r>
            <a:endParaRPr lang="en-US" sz="1600" b="0" i="0" dirty="0">
              <a:solidFill>
                <a:srgbClr val="1A1D26"/>
              </a:solidFill>
              <a:effectLst/>
              <a:latin typeface="Trade Gothic Next Con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59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55AF1-BA03-B7F5-C037-570D4836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8500" dirty="0"/>
              <a:t>You Can Go All Roth!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9C0CF-4F63-69CA-CC34-5FD82F35D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74" y="591670"/>
            <a:ext cx="4487056" cy="2688873"/>
          </a:xfrm>
          <a:prstGeom prst="rect">
            <a:avLst/>
          </a:prstGeom>
        </p:spPr>
      </p:pic>
      <p:sp>
        <p:nvSpPr>
          <p:cNvPr id="52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21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9A834-5344-260F-A724-99505196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5465064" cy="1481328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Implement a Long-Term Investment Strategy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FEFF67"/>
          </a:solidFill>
          <a:ln w="38100" cap="rnd">
            <a:solidFill>
              <a:srgbClr val="FEFF6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E9BC-884C-3DBA-5490-FE8592996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n-US" sz="3200" dirty="0"/>
              <a:t>Invest for the long-term</a:t>
            </a:r>
          </a:p>
          <a:p>
            <a:r>
              <a:rPr lang="en-US" sz="3200" dirty="0"/>
              <a:t>Invest in:</a:t>
            </a:r>
          </a:p>
          <a:p>
            <a:pPr lvl="1"/>
            <a:r>
              <a:rPr lang="en-US" sz="3200" dirty="0"/>
              <a:t>US Total Stock Market Index</a:t>
            </a:r>
          </a:p>
          <a:p>
            <a:pPr lvl="1"/>
            <a:r>
              <a:rPr lang="en-US" sz="3200" dirty="0"/>
              <a:t>Worldwide/International Stock Market Index</a:t>
            </a:r>
          </a:p>
          <a:p>
            <a:pPr lvl="1"/>
            <a:r>
              <a:rPr lang="en-US" sz="3200" dirty="0"/>
              <a:t>US Total Bond Market Index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CFD9D08-C9D7-B3F3-A86D-E83D9483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403" y="1725270"/>
            <a:ext cx="6206506" cy="4142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C0B5B9-5BC7-C4B3-3ECE-D3D4C951A79A}"/>
              </a:ext>
            </a:extLst>
          </p:cNvPr>
          <p:cNvSpPr txBox="1"/>
          <p:nvPr/>
        </p:nvSpPr>
        <p:spPr>
          <a:xfrm>
            <a:off x="7066238" y="5991492"/>
            <a:ext cx="411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“Never underestimate the power of doing nothing” – Winnie the Pooh</a:t>
            </a:r>
          </a:p>
        </p:txBody>
      </p:sp>
    </p:spTree>
    <p:extLst>
      <p:ext uri="{BB962C8B-B14F-4D97-AF65-F5344CB8AC3E}">
        <p14:creationId xmlns:p14="http://schemas.microsoft.com/office/powerpoint/2010/main" val="330825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ADBA0-AC3D-41ED-AAD7-ABB20413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Make Sure You Have Adequate Insurance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4D5A55A-8E83-2AD5-3921-BF75E9BE84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60334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5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98981-9A37-1CEA-8B10-571A4A4C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7200" dirty="0"/>
              <a:t>Understand Your Employee Benefits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E1B48CDC-7191-A0E5-A2EC-4F8FFD6FE8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603263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3948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F64A9-5AA1-3CCF-7515-3FCA18D4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6000" dirty="0"/>
              <a:t>Social Security &amp; Medicare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3B16F82B-D096-A556-F8CA-E412736495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77180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2007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55AF1-BA03-B7F5-C037-570D4836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Retirement Planning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75A3D6"/>
          </a:solidFill>
          <a:ln w="38100" cap="rnd">
            <a:solidFill>
              <a:srgbClr val="75A3D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0AC60-88D7-3A86-E513-4D321B3E4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FINE</a:t>
            </a:r>
          </a:p>
          <a:p>
            <a:r>
              <a:rPr lang="en-US" sz="3600" dirty="0"/>
              <a:t>Actual needs</a:t>
            </a:r>
          </a:p>
          <a:p>
            <a:r>
              <a:rPr lang="en-US" sz="3600" dirty="0"/>
              <a:t>Start early</a:t>
            </a:r>
          </a:p>
          <a:p>
            <a:r>
              <a:rPr lang="en-US" sz="3600" dirty="0"/>
              <a:t>Liquidity</a:t>
            </a:r>
          </a:p>
          <a:p>
            <a:r>
              <a:rPr lang="en-US" sz="2800" dirty="0"/>
              <a:t>Have conversations with yourself.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88EC-F65D-9CF3-A2BA-C867E453D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512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08D0F-DEE1-41B8-8726-D8A2FEEC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7200" dirty="0"/>
              <a:t>Complete Estate Planning Now</a:t>
            </a: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D1B32A84-30EC-4F8C-030D-2BF4516BCB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884302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548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84F8B2-6975-D956-7D96-7DC8BB64E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5346" r="-1" b="534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D5AAC53-3624-41C3-A6B5-1DA97F290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054" y="760956"/>
            <a:ext cx="6248168" cy="5486563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A2544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6375B-6DF1-75F5-8F9C-7294F87A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262" y="1407694"/>
            <a:ext cx="4511843" cy="156410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rgbClr val="FBF9F6"/>
                </a:solidFill>
              </a:rPr>
              <a:t>This is not </a:t>
            </a:r>
            <a:r>
              <a:rPr lang="en-US" sz="4200">
                <a:solidFill>
                  <a:srgbClr val="FBF9F6"/>
                </a:solidFill>
              </a:rPr>
              <a:t>financial advice</a:t>
            </a:r>
            <a:r>
              <a:rPr lang="en-US" sz="4200" dirty="0">
                <a:solidFill>
                  <a:srgbClr val="FBF9F6"/>
                </a:solidFill>
              </a:rPr>
              <a:t>!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2499" y="309571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25441"/>
          </a:solidFill>
          <a:ln w="38100" cap="rnd">
            <a:solidFill>
              <a:srgbClr val="A254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D6DB47-884C-FBE5-5510-C52429BC2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261" y="3308684"/>
            <a:ext cx="4748143" cy="21416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BF9F6"/>
                </a:solidFill>
              </a:rPr>
              <a:t>The material provided is based on my own experience.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BF9F6"/>
                </a:solidFill>
              </a:rPr>
              <a:t>I am not a certified financial professional.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BF9F6"/>
                </a:solidFill>
              </a:rPr>
              <a:t>I am a Town Manager.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BF9F6"/>
                </a:solidFill>
              </a:rPr>
              <a:t>Treat this information as if you got it from your barista!</a:t>
            </a:r>
          </a:p>
        </p:txBody>
      </p:sp>
    </p:spTree>
    <p:extLst>
      <p:ext uri="{BB962C8B-B14F-4D97-AF65-F5344CB8AC3E}">
        <p14:creationId xmlns:p14="http://schemas.microsoft.com/office/powerpoint/2010/main" val="1616129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07A3-C1E7-D9C4-3E88-21568999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Your Current Level of Comfort?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8E3986-EA67-F722-DCFF-E54F433E0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53269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7ABD2-3665-EBE8-BE3C-6AF1E6AC8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980" y="-46060"/>
            <a:ext cx="724817" cy="724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16AB9-A785-86C5-D2ED-000DED623C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6486" y="-46061"/>
            <a:ext cx="724817" cy="72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90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07A3-C1E7-D9C4-3E88-21568999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Your Current Level of Comfort?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8E3986-EA67-F722-DCFF-E54F433E0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63377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Angry face outline with solid fill">
            <a:extLst>
              <a:ext uri="{FF2B5EF4-FFF2-40B4-BE49-F238E27FC236}">
                <a16:creationId xmlns:a16="http://schemas.microsoft.com/office/drawing/2014/main" id="{E4B3430C-D63F-DD03-3CAE-4E430665B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1394" y="-40215"/>
            <a:ext cx="727235" cy="727235"/>
          </a:xfrm>
          <a:prstGeom prst="rect">
            <a:avLst/>
          </a:prstGeom>
        </p:spPr>
      </p:pic>
      <p:pic>
        <p:nvPicPr>
          <p:cNvPr id="11" name="Graphic 10" descr="Smiling face outline with solid fill">
            <a:extLst>
              <a:ext uri="{FF2B5EF4-FFF2-40B4-BE49-F238E27FC236}">
                <a16:creationId xmlns:a16="http://schemas.microsoft.com/office/drawing/2014/main" id="{4A6387BF-C4D2-635B-0C65-7CEE4CDFD7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7141" y="-40215"/>
            <a:ext cx="727235" cy="7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04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6702F-F8F0-B9F4-8C0A-200ABDE74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53361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dirty="0"/>
              <a:t>Take Action!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D3D527"/>
          </a:solidFill>
          <a:ln w="38100" cap="rnd">
            <a:solidFill>
              <a:srgbClr val="D3D52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698C41-48D2-94B9-EF3A-68D44FF95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sz="3600" dirty="0"/>
              <a:t>What is one thing you can do to improve your financial resiliency?</a:t>
            </a:r>
          </a:p>
          <a:p>
            <a:pPr lvl="1"/>
            <a:r>
              <a:rPr lang="en-US" sz="3200" dirty="0"/>
              <a:t>This week?</a:t>
            </a:r>
          </a:p>
          <a:p>
            <a:pPr lvl="1"/>
            <a:r>
              <a:rPr lang="en-US" sz="3200" dirty="0"/>
              <a:t>This month?</a:t>
            </a:r>
          </a:p>
          <a:p>
            <a:pPr lvl="1"/>
            <a:r>
              <a:rPr lang="en-US" sz="3200" dirty="0"/>
              <a:t>This year?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4B8E68-E34F-C711-CDA3-CAE9A719A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7" r="244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9138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3712D-D822-28A8-B0FB-38DF1E3D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CACC00-6E2F-4603-C7D9-E43352415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48900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0237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6702F-F8F0-B9F4-8C0A-200ABDE74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555260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8" name="TextBox 2">
            <a:extLst>
              <a:ext uri="{FF2B5EF4-FFF2-40B4-BE49-F238E27FC236}">
                <a16:creationId xmlns:a16="http://schemas.microsoft.com/office/drawing/2014/main" id="{708F8A30-6731-6ADE-B338-85887BA15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713294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7293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84F8B2-6975-D956-7D96-7DC8BB64E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5346" r="-1" b="534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D5AAC53-3624-41C3-A6B5-1DA97F290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054" y="760956"/>
            <a:ext cx="6248168" cy="5486563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A2544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6375B-6DF1-75F5-8F9C-7294F87A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262" y="1407694"/>
            <a:ext cx="4511843" cy="156410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rgbClr val="FBF9F6"/>
                </a:solidFill>
              </a:rPr>
              <a:t>This is not financial advice!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2499" y="309571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25441"/>
          </a:solidFill>
          <a:ln w="38100" cap="rnd">
            <a:solidFill>
              <a:srgbClr val="A254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D6DB47-884C-FBE5-5510-C52429BC2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261" y="3308684"/>
            <a:ext cx="4748143" cy="21416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BF9F6"/>
                </a:solidFill>
              </a:rPr>
              <a:t>The material provided is based on my own experience.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BF9F6"/>
                </a:solidFill>
              </a:rPr>
              <a:t>I am not a certified financial professional.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BF9F6"/>
                </a:solidFill>
              </a:rPr>
              <a:t>I am a Town Manager.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BF9F6"/>
                </a:solidFill>
              </a:rPr>
              <a:t>Treat this information as if you got it from your barista!</a:t>
            </a:r>
          </a:p>
        </p:txBody>
      </p:sp>
    </p:spTree>
    <p:extLst>
      <p:ext uri="{BB962C8B-B14F-4D97-AF65-F5344CB8AC3E}">
        <p14:creationId xmlns:p14="http://schemas.microsoft.com/office/powerpoint/2010/main" val="202137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04423-D491-DE4F-A3C3-F617841E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7200" dirty="0"/>
              <a:t>True or False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FF4C25"/>
          </a:solidFill>
          <a:ln w="38100" cap="rnd">
            <a:solidFill>
              <a:srgbClr val="FF4C2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7D104-7A43-FFFF-F8EC-B2E6AD21B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3600" dirty="0"/>
              <a:t>Required Minimum Distributions (RMDs) apply to your Roth 457/403B contributions, but not to your Roth IRAs.</a:t>
            </a:r>
          </a:p>
          <a:p>
            <a:r>
              <a:rPr lang="en-US" sz="3600" dirty="0"/>
              <a:t>You will not pay a gift tax until you exceed a lifetime allowance of $12,920,000.</a:t>
            </a:r>
          </a:p>
          <a:p>
            <a:r>
              <a:rPr lang="en-US" sz="3600" dirty="0"/>
              <a:t>Income limits prevent most managers from contributing to a Roth 457 plan.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C60C7-666D-C16E-47C4-F4B2C71C8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49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2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B3575-1611-5D0D-76DE-E4879D84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Create a Solid Foundation for your Financial House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AC206-8BE8-8483-A648-3B61A3E55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you understand your financial situation, it will stop following you around. </a:t>
            </a:r>
          </a:p>
          <a:p>
            <a:r>
              <a:rPr lang="en-US" dirty="0"/>
              <a:t>Financial stress or uncertainty can lead to anxiety and depression.</a:t>
            </a:r>
          </a:p>
          <a:p>
            <a:r>
              <a:rPr lang="en-US" dirty="0"/>
              <a:t>You can act today to improve your situation tomorrow by reviewing spending, saving, planning, &amp; implementing.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7AD36-959C-21F1-28B5-D28A578CE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6" r="2490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462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B3575-1611-5D0D-76DE-E4879D84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234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“Find your Why!”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11FE16-EE3A-5F32-1F0F-611B7D353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8813"/>
            <a:ext cx="3884720" cy="4252912"/>
          </a:xfrm>
        </p:spPr>
        <p:txBody>
          <a:bodyPr>
            <a:noAutofit/>
          </a:bodyPr>
          <a:lstStyle/>
          <a:p>
            <a:r>
              <a:rPr lang="en-US" dirty="0"/>
              <a:t>Becoming more financially knowledgeable</a:t>
            </a:r>
          </a:p>
          <a:p>
            <a:r>
              <a:rPr lang="en-US" dirty="0"/>
              <a:t>Improving tracking/budgeting</a:t>
            </a:r>
          </a:p>
          <a:p>
            <a:r>
              <a:rPr lang="en-US" dirty="0"/>
              <a:t>Starting a family</a:t>
            </a:r>
          </a:p>
          <a:p>
            <a:r>
              <a:rPr lang="en-US" dirty="0"/>
              <a:t>Changing careers</a:t>
            </a:r>
          </a:p>
          <a:p>
            <a:r>
              <a:rPr lang="en-US" dirty="0"/>
              <a:t>Paying for college</a:t>
            </a:r>
          </a:p>
          <a:p>
            <a:r>
              <a:rPr lang="en-US" dirty="0"/>
              <a:t>Caring for parents</a:t>
            </a:r>
          </a:p>
          <a:p>
            <a:r>
              <a:rPr lang="en-US" dirty="0"/>
              <a:t>Retiring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8AA0D-F40D-A359-4E52-DFA5580EB54F}"/>
              </a:ext>
            </a:extLst>
          </p:cNvPr>
          <p:cNvSpPr txBox="1"/>
          <p:nvPr/>
        </p:nvSpPr>
        <p:spPr>
          <a:xfrm>
            <a:off x="5644444" y="1982450"/>
            <a:ext cx="398497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Traveling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Reducing debt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Increasing savings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Reducing taxes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Starting a business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Making a large purchase (vehicle, home, vacation home)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Leaving money to charity or children</a:t>
            </a:r>
          </a:p>
        </p:txBody>
      </p:sp>
    </p:spTree>
    <p:extLst>
      <p:ext uri="{BB962C8B-B14F-4D97-AF65-F5344CB8AC3E}">
        <p14:creationId xmlns:p14="http://schemas.microsoft.com/office/powerpoint/2010/main" val="335568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B3575-1611-5D0D-76DE-E4879D84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chemeClr val="bg1"/>
                </a:solidFill>
              </a:rPr>
              <a:t>Why Save?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AC206-8BE8-8483-A648-3B61A3E55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en-US" sz="3600" dirty="0"/>
              <a:t>56% of Americans cannot cover an emergency costing $1,000 (Bankrate.com).</a:t>
            </a:r>
          </a:p>
          <a:p>
            <a:r>
              <a:rPr lang="en-US" sz="3600" dirty="0"/>
              <a:t>Meet your goals.</a:t>
            </a:r>
          </a:p>
          <a:p>
            <a:r>
              <a:rPr lang="en-US" sz="3600" dirty="0"/>
              <a:t>Achieve FINE (Financial Independence Next Endeavor).</a:t>
            </a:r>
          </a:p>
          <a:p>
            <a:r>
              <a:rPr lang="en-US" sz="3600" dirty="0"/>
              <a:t>Don’t burden your kids.</a:t>
            </a:r>
          </a:p>
          <a:p>
            <a:r>
              <a:rPr lang="en-US" sz="3600" dirty="0"/>
              <a:t>Don’t run out of money in retirement.</a:t>
            </a:r>
          </a:p>
        </p:txBody>
      </p:sp>
    </p:spTree>
    <p:extLst>
      <p:ext uri="{BB962C8B-B14F-4D97-AF65-F5344CB8AC3E}">
        <p14:creationId xmlns:p14="http://schemas.microsoft.com/office/powerpoint/2010/main" val="20197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B3575-1611-5D0D-76DE-E4879D84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to Save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0909F4A7-2B22-10A4-AAC2-4328F65044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04969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903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97C2C-2BB4-D54A-31F6-648F88DF6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Tackle the “Big Three” Before Anything Else.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F05B84E-7A0C-49C5-0D30-D33503412F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53025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716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75F68-A5F3-8042-40C3-B98CC56A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Build Your Emergency Fund First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F86A1"/>
          </a:solidFill>
          <a:ln w="38100" cap="rnd">
            <a:solidFill>
              <a:srgbClr val="DF86A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lack umbrella over a piggybank">
            <a:extLst>
              <a:ext uri="{FF2B5EF4-FFF2-40B4-BE49-F238E27FC236}">
                <a16:creationId xmlns:a16="http://schemas.microsoft.com/office/drawing/2014/main" id="{3E5A2F7D-AD28-9E9E-752F-564257F81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r="1114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526329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FD15DB62F48748BC9B22585128CFD2" ma:contentTypeVersion="6" ma:contentTypeDescription="Create a new document." ma:contentTypeScope="" ma:versionID="c315e44622a470e0d6b535b13251b5c0">
  <xsd:schema xmlns:xsd="http://www.w3.org/2001/XMLSchema" xmlns:xs="http://www.w3.org/2001/XMLSchema" xmlns:p="http://schemas.microsoft.com/office/2006/metadata/properties" xmlns:ns2="3c5c8685-8db4-4597-a197-7dea180b5250" xmlns:ns3="fce15768-b5a4-4f28-a384-7906e05d6cbd" targetNamespace="http://schemas.microsoft.com/office/2006/metadata/properties" ma:root="true" ma:fieldsID="3dc4166b03e33a84984f87b71d27a78c" ns2:_="" ns3:_="">
    <xsd:import namespace="3c5c8685-8db4-4597-a197-7dea180b5250"/>
    <xsd:import namespace="fce15768-b5a4-4f28-a384-7906e05d6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c8685-8db4-4597-a197-7dea180b52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15768-b5a4-4f28-a384-7906e05d6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FCE14E-BF1D-4CAA-85C9-061C609B6781}"/>
</file>

<file path=customXml/itemProps2.xml><?xml version="1.0" encoding="utf-8"?>
<ds:datastoreItem xmlns:ds="http://schemas.openxmlformats.org/officeDocument/2006/customXml" ds:itemID="{C25BEE61-ECD1-4C2C-9720-A9817463052F}"/>
</file>

<file path=customXml/itemProps3.xml><?xml version="1.0" encoding="utf-8"?>
<ds:datastoreItem xmlns:ds="http://schemas.openxmlformats.org/officeDocument/2006/customXml" ds:itemID="{1D9BD82A-80DB-4A64-80B9-D29B583B595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411</TotalTime>
  <Words>839</Words>
  <Application>Microsoft Office PowerPoint</Application>
  <PresentationFormat>Widescreen</PresentationFormat>
  <Paragraphs>161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Modern Love</vt:lpstr>
      <vt:lpstr>The Hand</vt:lpstr>
      <vt:lpstr>Trade Gothic Next Cond</vt:lpstr>
      <vt:lpstr>SketchyVTI</vt:lpstr>
      <vt:lpstr>Getting Your Financial House in Order</vt:lpstr>
      <vt:lpstr>This is not financial advice!</vt:lpstr>
      <vt:lpstr>True or False</vt:lpstr>
      <vt:lpstr>Create a Solid Foundation for your Financial House</vt:lpstr>
      <vt:lpstr>“Find your Why!”</vt:lpstr>
      <vt:lpstr>Why Save?</vt:lpstr>
      <vt:lpstr>How to Save</vt:lpstr>
      <vt:lpstr>Tackle the “Big Three” Before Anything Else.</vt:lpstr>
      <vt:lpstr>Build Your Emergency Fund First</vt:lpstr>
      <vt:lpstr>Pay Off Debt</vt:lpstr>
      <vt:lpstr>Save for Retirement</vt:lpstr>
      <vt:lpstr>The Power of Compound Interest </vt:lpstr>
      <vt:lpstr>You Can Go All Roth!</vt:lpstr>
      <vt:lpstr>Implement a Long-Term Investment Strategy</vt:lpstr>
      <vt:lpstr>Make Sure You Have Adequate Insurance</vt:lpstr>
      <vt:lpstr>Understand Your Employee Benefits</vt:lpstr>
      <vt:lpstr>Social Security &amp; Medicare</vt:lpstr>
      <vt:lpstr>Retirement Planning</vt:lpstr>
      <vt:lpstr>Complete Estate Planning Now</vt:lpstr>
      <vt:lpstr>What is Your Current Level of Comfort?</vt:lpstr>
      <vt:lpstr>What is Your Current Level of Comfort?</vt:lpstr>
      <vt:lpstr>Take Action!</vt:lpstr>
      <vt:lpstr>Resources</vt:lpstr>
      <vt:lpstr>Questions?</vt:lpstr>
      <vt:lpstr>This is not financial advice!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Your Financial House in Order</dc:title>
  <dc:creator>Kate Fitzpatrick</dc:creator>
  <cp:lastModifiedBy>Kate Fitzpatrick</cp:lastModifiedBy>
  <cp:revision>31</cp:revision>
  <cp:lastPrinted>2023-02-22T22:07:58Z</cp:lastPrinted>
  <dcterms:created xsi:type="dcterms:W3CDTF">2023-02-09T18:52:51Z</dcterms:created>
  <dcterms:modified xsi:type="dcterms:W3CDTF">2023-03-06T19:51:37Z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0x0101005DFD15DB62F48748BC9B22585128CFD2</vt:lpwstr>
  </property>
</Properties>
</file>