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sldIdLst>
    <p:sldId id="256" r:id="rId2"/>
    <p:sldId id="259" r:id="rId3"/>
    <p:sldId id="258" r:id="rId4"/>
    <p:sldId id="265" r:id="rId5"/>
    <p:sldId id="260" r:id="rId6"/>
    <p:sldId id="263" r:id="rId7"/>
    <p:sldId id="264" r:id="rId8"/>
    <p:sldId id="271" r:id="rId9"/>
    <p:sldId id="272" r:id="rId10"/>
    <p:sldId id="270" r:id="rId11"/>
    <p:sldId id="273" r:id="rId12"/>
    <p:sldId id="274" r:id="rId13"/>
    <p:sldId id="275" r:id="rId14"/>
    <p:sldId id="266" r:id="rId15"/>
    <p:sldId id="257" r:id="rId1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2120"/>
    <a:srgbClr val="F7EB3B"/>
    <a:srgbClr val="B82F29"/>
    <a:srgbClr val="59A1CF"/>
    <a:srgbClr val="676767"/>
    <a:srgbClr val="2E3640"/>
    <a:srgbClr val="E33830"/>
    <a:srgbClr val="EF792F"/>
    <a:srgbClr val="EFB3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1" autoAdjust="0"/>
    <p:restoredTop sz="95779" autoAdjust="0"/>
  </p:normalViewPr>
  <p:slideViewPr>
    <p:cSldViewPr>
      <p:cViewPr varScale="1">
        <p:scale>
          <a:sx n="78" d="100"/>
          <a:sy n="78" d="100"/>
        </p:scale>
        <p:origin x="162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18" name="Freeform 494"/>
          <p:cNvSpPr>
            <a:spLocks noEditPoints="1"/>
          </p:cNvSpPr>
          <p:nvPr/>
        </p:nvSpPr>
        <p:spPr bwMode="auto">
          <a:xfrm>
            <a:off x="3969" y="431800"/>
            <a:ext cx="9144000" cy="3105707"/>
          </a:xfrm>
          <a:custGeom>
            <a:avLst/>
            <a:gdLst/>
            <a:ahLst/>
            <a:cxnLst>
              <a:cxn ang="0">
                <a:pos x="1654" y="727"/>
              </a:cxn>
              <a:cxn ang="0">
                <a:pos x="2130" y="98"/>
              </a:cxn>
              <a:cxn ang="0">
                <a:pos x="2225" y="44"/>
              </a:cxn>
              <a:cxn ang="0">
                <a:pos x="2448" y="44"/>
              </a:cxn>
              <a:cxn ang="0">
                <a:pos x="2448" y="0"/>
              </a:cxn>
              <a:cxn ang="0">
                <a:pos x="0" y="0"/>
              </a:cxn>
              <a:cxn ang="0">
                <a:pos x="0" y="44"/>
              </a:cxn>
              <a:cxn ang="0">
                <a:pos x="841" y="44"/>
              </a:cxn>
              <a:cxn ang="0">
                <a:pos x="855" y="98"/>
              </a:cxn>
              <a:cxn ang="0">
                <a:pos x="379" y="727"/>
              </a:cxn>
              <a:cxn ang="0">
                <a:pos x="284" y="781"/>
              </a:cxn>
              <a:cxn ang="0">
                <a:pos x="0" y="781"/>
              </a:cxn>
              <a:cxn ang="0">
                <a:pos x="0" y="827"/>
              </a:cxn>
              <a:cxn ang="0">
                <a:pos x="2448" y="827"/>
              </a:cxn>
              <a:cxn ang="0">
                <a:pos x="2448" y="781"/>
              </a:cxn>
              <a:cxn ang="0">
                <a:pos x="1667" y="781"/>
              </a:cxn>
              <a:cxn ang="0">
                <a:pos x="1654" y="727"/>
              </a:cxn>
              <a:cxn ang="0">
                <a:pos x="1505" y="781"/>
              </a:cxn>
              <a:cxn ang="0">
                <a:pos x="441" y="781"/>
              </a:cxn>
              <a:cxn ang="0">
                <a:pos x="427" y="727"/>
              </a:cxn>
              <a:cxn ang="0">
                <a:pos x="903" y="98"/>
              </a:cxn>
              <a:cxn ang="0">
                <a:pos x="998" y="44"/>
              </a:cxn>
              <a:cxn ang="0">
                <a:pos x="2062" y="44"/>
              </a:cxn>
              <a:cxn ang="0">
                <a:pos x="2075" y="98"/>
              </a:cxn>
              <a:cxn ang="0">
                <a:pos x="1600" y="727"/>
              </a:cxn>
              <a:cxn ang="0">
                <a:pos x="1505" y="781"/>
              </a:cxn>
            </a:cxnLst>
            <a:rect l="0" t="0" r="r" b="b"/>
            <a:pathLst>
              <a:path w="2448" h="827">
                <a:moveTo>
                  <a:pt x="1654" y="727"/>
                </a:moveTo>
                <a:cubicBezTo>
                  <a:pt x="2130" y="98"/>
                  <a:pt x="2130" y="98"/>
                  <a:pt x="2130" y="98"/>
                </a:cubicBezTo>
                <a:cubicBezTo>
                  <a:pt x="2152" y="69"/>
                  <a:pt x="2195" y="44"/>
                  <a:pt x="2225" y="44"/>
                </a:cubicBezTo>
                <a:cubicBezTo>
                  <a:pt x="2448" y="44"/>
                  <a:pt x="2448" y="44"/>
                  <a:pt x="2448" y="44"/>
                </a:cubicBezTo>
                <a:cubicBezTo>
                  <a:pt x="2448" y="0"/>
                  <a:pt x="2448" y="0"/>
                  <a:pt x="2448" y="0"/>
                </a:cubicBezTo>
                <a:cubicBezTo>
                  <a:pt x="0" y="0"/>
                  <a:pt x="0" y="0"/>
                  <a:pt x="0" y="0"/>
                </a:cubicBezTo>
                <a:cubicBezTo>
                  <a:pt x="0" y="44"/>
                  <a:pt x="0" y="44"/>
                  <a:pt x="0" y="44"/>
                </a:cubicBezTo>
                <a:cubicBezTo>
                  <a:pt x="841" y="44"/>
                  <a:pt x="841" y="44"/>
                  <a:pt x="841" y="44"/>
                </a:cubicBezTo>
                <a:cubicBezTo>
                  <a:pt x="871" y="44"/>
                  <a:pt x="877" y="69"/>
                  <a:pt x="855" y="98"/>
                </a:cubicBezTo>
                <a:cubicBezTo>
                  <a:pt x="379" y="727"/>
                  <a:pt x="379" y="727"/>
                  <a:pt x="379" y="727"/>
                </a:cubicBezTo>
                <a:cubicBezTo>
                  <a:pt x="356" y="757"/>
                  <a:pt x="314" y="781"/>
                  <a:pt x="284" y="781"/>
                </a:cubicBezTo>
                <a:cubicBezTo>
                  <a:pt x="0" y="781"/>
                  <a:pt x="0" y="781"/>
                  <a:pt x="0" y="781"/>
                </a:cubicBezTo>
                <a:cubicBezTo>
                  <a:pt x="0" y="827"/>
                  <a:pt x="0" y="827"/>
                  <a:pt x="0" y="827"/>
                </a:cubicBezTo>
                <a:cubicBezTo>
                  <a:pt x="2448" y="827"/>
                  <a:pt x="2448" y="827"/>
                  <a:pt x="2448" y="827"/>
                </a:cubicBezTo>
                <a:cubicBezTo>
                  <a:pt x="2448" y="781"/>
                  <a:pt x="2448" y="781"/>
                  <a:pt x="2448" y="781"/>
                </a:cubicBezTo>
                <a:cubicBezTo>
                  <a:pt x="1667" y="781"/>
                  <a:pt x="1667" y="781"/>
                  <a:pt x="1667" y="781"/>
                </a:cubicBezTo>
                <a:cubicBezTo>
                  <a:pt x="1638" y="781"/>
                  <a:pt x="1632" y="757"/>
                  <a:pt x="1654" y="727"/>
                </a:cubicBezTo>
                <a:close/>
                <a:moveTo>
                  <a:pt x="1505" y="781"/>
                </a:moveTo>
                <a:cubicBezTo>
                  <a:pt x="441" y="781"/>
                  <a:pt x="441" y="781"/>
                  <a:pt x="441" y="781"/>
                </a:cubicBezTo>
                <a:cubicBezTo>
                  <a:pt x="411" y="781"/>
                  <a:pt x="405" y="757"/>
                  <a:pt x="427" y="727"/>
                </a:cubicBezTo>
                <a:cubicBezTo>
                  <a:pt x="903" y="98"/>
                  <a:pt x="903" y="98"/>
                  <a:pt x="903" y="98"/>
                </a:cubicBezTo>
                <a:cubicBezTo>
                  <a:pt x="926" y="69"/>
                  <a:pt x="968" y="44"/>
                  <a:pt x="998" y="44"/>
                </a:cubicBezTo>
                <a:cubicBezTo>
                  <a:pt x="2062" y="44"/>
                  <a:pt x="2062" y="44"/>
                  <a:pt x="2062" y="44"/>
                </a:cubicBezTo>
                <a:cubicBezTo>
                  <a:pt x="2092" y="44"/>
                  <a:pt x="2098" y="69"/>
                  <a:pt x="2075" y="98"/>
                </a:cubicBezTo>
                <a:cubicBezTo>
                  <a:pt x="1600" y="727"/>
                  <a:pt x="1600" y="727"/>
                  <a:pt x="1600" y="727"/>
                </a:cubicBezTo>
                <a:cubicBezTo>
                  <a:pt x="1577" y="757"/>
                  <a:pt x="1535" y="781"/>
                  <a:pt x="1505" y="781"/>
                </a:cubicBezTo>
                <a:close/>
              </a:path>
            </a:pathLst>
          </a:custGeom>
          <a:solidFill>
            <a:srgbClr val="FFFFFE"/>
          </a:solidFill>
          <a:ln w="9525" algn="ctr">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 name="Rectangle 2"/>
          <p:cNvSpPr>
            <a:spLocks noChangeArrowheads="1"/>
          </p:cNvSpPr>
          <p:nvPr userDrawn="1"/>
        </p:nvSpPr>
        <p:spPr bwMode="auto">
          <a:xfrm>
            <a:off x="3035808" y="3433952"/>
            <a:ext cx="6108192" cy="1719072"/>
          </a:xfrm>
          <a:prstGeom prst="rect">
            <a:avLst/>
          </a:prstGeom>
          <a:solidFill>
            <a:schemeClr val="accent5"/>
          </a:solidFill>
          <a:ln>
            <a:noFill/>
          </a:ln>
          <a:effectLst/>
        </p:spPr>
        <p:txBody>
          <a:bodyPr vert="horz" wrap="square" lIns="36576" tIns="36576" rIns="36576" bIns="36576" numCol="1" anchor="t" anchorCtr="0" compatLnSpc="1">
            <a:prstTxWarp prst="textNoShape">
              <a:avLst/>
            </a:prstTxWarp>
          </a:bodyPr>
          <a:lstStyle/>
          <a:p>
            <a:endParaRPr lang="en-US"/>
          </a:p>
        </p:txBody>
      </p:sp>
      <p:sp>
        <p:nvSpPr>
          <p:cNvPr id="5" name="Rectangle 3"/>
          <p:cNvSpPr>
            <a:spLocks noChangeArrowheads="1"/>
          </p:cNvSpPr>
          <p:nvPr userDrawn="1"/>
        </p:nvSpPr>
        <p:spPr bwMode="auto">
          <a:xfrm>
            <a:off x="0" y="0"/>
            <a:ext cx="4581144" cy="3438144"/>
          </a:xfrm>
          <a:prstGeom prst="rect">
            <a:avLst/>
          </a:prstGeom>
          <a:gradFill rotWithShape="1">
            <a:gsLst>
              <a:gs pos="0">
                <a:schemeClr val="accent3"/>
              </a:gs>
              <a:gs pos="100000">
                <a:schemeClr val="accent3">
                  <a:lumMod val="75000"/>
                </a:schemeClr>
              </a:gs>
            </a:gsLst>
            <a:path path="shape">
              <a:fillToRect l="50000" t="50000" r="50000" b="50000"/>
            </a:path>
          </a:gradFill>
          <a:ln>
            <a:noFill/>
          </a:ln>
          <a:effectLst/>
        </p:spPr>
        <p:txBody>
          <a:bodyPr vert="horz" wrap="square" lIns="36576" tIns="36576" rIns="36576" bIns="36576" numCol="1" anchor="t" anchorCtr="0" compatLnSpc="1">
            <a:prstTxWarp prst="textNoShape">
              <a:avLst/>
            </a:prstTxWarp>
          </a:bodyPr>
          <a:lstStyle/>
          <a:p>
            <a:endParaRPr lang="en-US"/>
          </a:p>
        </p:txBody>
      </p:sp>
      <p:sp>
        <p:nvSpPr>
          <p:cNvPr id="2" name="Title 1"/>
          <p:cNvSpPr>
            <a:spLocks noGrp="1"/>
          </p:cNvSpPr>
          <p:nvPr>
            <p:ph type="ctrTitle" hasCustomPrompt="1"/>
          </p:nvPr>
        </p:nvSpPr>
        <p:spPr>
          <a:xfrm>
            <a:off x="303243" y="457200"/>
            <a:ext cx="4116357" cy="1295400"/>
          </a:xfrm>
        </p:spPr>
        <p:txBody>
          <a:bodyPr>
            <a:noAutofit/>
          </a:bodyPr>
          <a:lstStyle>
            <a:lvl1pPr>
              <a:lnSpc>
                <a:spcPct val="90000"/>
              </a:lnSpc>
              <a:defRPr sz="4400" cap="all" baseline="0">
                <a:solidFill>
                  <a:schemeClr val="bg1"/>
                </a:solidFill>
              </a:defRPr>
            </a:lvl1pPr>
          </a:lstStyle>
          <a:p>
            <a:r>
              <a:rPr lang="en-US" dirty="0"/>
              <a:t>Title of the Presentation</a:t>
            </a:r>
          </a:p>
        </p:txBody>
      </p:sp>
      <p:sp>
        <p:nvSpPr>
          <p:cNvPr id="3" name="Subtitle 2"/>
          <p:cNvSpPr>
            <a:spLocks noGrp="1"/>
          </p:cNvSpPr>
          <p:nvPr>
            <p:ph type="subTitle" idx="1" hasCustomPrompt="1"/>
          </p:nvPr>
        </p:nvSpPr>
        <p:spPr>
          <a:xfrm>
            <a:off x="3581400" y="4038600"/>
            <a:ext cx="5181600" cy="533400"/>
          </a:xfrm>
        </p:spPr>
        <p:txBody>
          <a:bodyPr>
            <a:noAutofit/>
          </a:bodyPr>
          <a:lstStyle>
            <a:lvl1pPr marL="0" indent="0" algn="l">
              <a:spcBef>
                <a:spcPts val="0"/>
              </a:spcBef>
              <a:buNone/>
              <a:defRPr sz="30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of the Presentation</a:t>
            </a:r>
          </a:p>
        </p:txBody>
      </p:sp>
      <p:pic>
        <p:nvPicPr>
          <p:cNvPr id="1028" name="Picture 4" descr="GO0040101-IMG17"/>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710" t="2155" r="6358" b="1354"/>
          <a:stretch/>
        </p:blipFill>
        <p:spPr bwMode="auto">
          <a:xfrm>
            <a:off x="4579565" y="-1"/>
            <a:ext cx="1527048" cy="1719073"/>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pic>
        <p:nvPicPr>
          <p:cNvPr id="1029" name="Picture 5" descr="GO0040101-IMG24"/>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9932" r="12587" b="11720"/>
          <a:stretch/>
        </p:blipFill>
        <p:spPr bwMode="auto">
          <a:xfrm>
            <a:off x="6104856" y="-1"/>
            <a:ext cx="1527048" cy="1719073"/>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pic>
        <p:nvPicPr>
          <p:cNvPr id="1030" name="Picture 6" descr="GO0040101-IMG25"/>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9975" r="9788" b="7442"/>
          <a:stretch/>
        </p:blipFill>
        <p:spPr bwMode="auto">
          <a:xfrm>
            <a:off x="7628855" y="0"/>
            <a:ext cx="1519113" cy="1719072"/>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pic>
        <p:nvPicPr>
          <p:cNvPr id="1031" name="Picture 7" descr="GO0040101-IMG19"/>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l="8710" r="6358" b="5192"/>
          <a:stretch/>
        </p:blipFill>
        <p:spPr bwMode="auto">
          <a:xfrm>
            <a:off x="7620920" y="1724643"/>
            <a:ext cx="1527048" cy="1716877"/>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pic>
        <p:nvPicPr>
          <p:cNvPr id="1032" name="Picture 8" descr="GO0040101-IMG20"/>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l="8626" t="1" r="7263" b="5281"/>
          <a:stretch/>
        </p:blipFill>
        <p:spPr bwMode="auto">
          <a:xfrm>
            <a:off x="4579565" y="1724643"/>
            <a:ext cx="1527048" cy="1714688"/>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pic>
        <p:nvPicPr>
          <p:cNvPr id="1033" name="Picture 9" descr="GO0040101-IMG21"/>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l="8003" t="878" r="8658" b="3323"/>
          <a:stretch/>
        </p:blipFill>
        <p:spPr bwMode="auto">
          <a:xfrm>
            <a:off x="6104856" y="1724643"/>
            <a:ext cx="1515145" cy="1716877"/>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pic>
        <p:nvPicPr>
          <p:cNvPr id="1035" name="Picture 11" descr="GO0040101-IMG13"/>
          <p:cNvPicPr>
            <a:picLocks noChangeAspect="1" noChangeArrowheads="1"/>
          </p:cNvPicPr>
          <p:nvPr userDrawn="1"/>
        </p:nvPicPr>
        <p:blipFill rotWithShape="1">
          <a:blip r:embed="rId8" cstate="print">
            <a:extLst>
              <a:ext uri="{28A0092B-C50C-407E-A947-70E740481C1C}">
                <a14:useLocalDpi xmlns:a14="http://schemas.microsoft.com/office/drawing/2010/main" val="0"/>
              </a:ext>
            </a:extLst>
          </a:blip>
          <a:srcRect l="10022" t="1" r="4114" b="3926"/>
          <a:stretch/>
        </p:blipFill>
        <p:spPr bwMode="auto">
          <a:xfrm>
            <a:off x="1519240" y="5150643"/>
            <a:ext cx="1516568" cy="1707357"/>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pic>
        <p:nvPicPr>
          <p:cNvPr id="1036" name="Picture 12" descr="GO0040101-IMG22"/>
          <p:cNvPicPr>
            <a:picLocks noChangeAspect="1" noChangeArrowheads="1"/>
          </p:cNvPicPr>
          <p:nvPr userDrawn="1"/>
        </p:nvPicPr>
        <p:blipFill rotWithShape="1">
          <a:blip r:embed="rId9" cstate="print">
            <a:extLst>
              <a:ext uri="{28A0092B-C50C-407E-A947-70E740481C1C}">
                <a14:useLocalDpi xmlns:a14="http://schemas.microsoft.com/office/drawing/2010/main" val="0"/>
              </a:ext>
            </a:extLst>
          </a:blip>
          <a:srcRect l="11972" r="8205" b="11138"/>
          <a:stretch/>
        </p:blipFill>
        <p:spPr bwMode="auto">
          <a:xfrm>
            <a:off x="0" y="5150643"/>
            <a:ext cx="1529312" cy="1707357"/>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pic>
        <p:nvPicPr>
          <p:cNvPr id="1034" name="Picture 10" descr="GO0040101-IMG12"/>
          <p:cNvPicPr>
            <a:picLocks noChangeAspect="1" noChangeArrowheads="1"/>
          </p:cNvPicPr>
          <p:nvPr userDrawn="1"/>
        </p:nvPicPr>
        <p:blipFill rotWithShape="1">
          <a:blip r:embed="rId10" cstate="print">
            <a:extLst>
              <a:ext uri="{28A0092B-C50C-407E-A947-70E740481C1C}">
                <a14:useLocalDpi xmlns:a14="http://schemas.microsoft.com/office/drawing/2010/main" val="0"/>
              </a:ext>
            </a:extLst>
          </a:blip>
          <a:srcRect l="7237" r="6618" b="3532"/>
          <a:stretch/>
        </p:blipFill>
        <p:spPr bwMode="auto">
          <a:xfrm>
            <a:off x="1519240" y="3436141"/>
            <a:ext cx="1517904" cy="1716883"/>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pic>
        <p:nvPicPr>
          <p:cNvPr id="1037" name="Picture 13" descr="GO0040101-IMG11"/>
          <p:cNvPicPr>
            <a:picLocks noChangeAspect="1" noChangeArrowheads="1"/>
          </p:cNvPicPr>
          <p:nvPr userDrawn="1"/>
        </p:nvPicPr>
        <p:blipFill rotWithShape="1">
          <a:blip r:embed="rId11" cstate="print">
            <a:extLst>
              <a:ext uri="{28A0092B-C50C-407E-A947-70E740481C1C}">
                <a14:useLocalDpi xmlns:a14="http://schemas.microsoft.com/office/drawing/2010/main" val="0"/>
              </a:ext>
            </a:extLst>
          </a:blip>
          <a:srcRect l="4401" t="-1" r="9770" b="3899"/>
          <a:stretch/>
        </p:blipFill>
        <p:spPr bwMode="auto">
          <a:xfrm>
            <a:off x="0" y="3436141"/>
            <a:ext cx="1517904" cy="1716883"/>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pic>
        <p:nvPicPr>
          <p:cNvPr id="1038" name="Picture 14" descr="GO0040101-IMG18"/>
          <p:cNvPicPr>
            <a:picLocks noChangeAspect="1" noChangeArrowheads="1"/>
          </p:cNvPicPr>
          <p:nvPr userDrawn="1"/>
        </p:nvPicPr>
        <p:blipFill rotWithShape="1">
          <a:blip r:embed="rId12" cstate="print">
            <a:extLst>
              <a:ext uri="{28A0092B-C50C-407E-A947-70E740481C1C}">
                <a14:useLocalDpi xmlns:a14="http://schemas.microsoft.com/office/drawing/2010/main" val="0"/>
              </a:ext>
            </a:extLst>
          </a:blip>
          <a:srcRect l="8650" t="2156" r="7007" b="3845"/>
          <a:stretch/>
        </p:blipFill>
        <p:spPr bwMode="auto">
          <a:xfrm>
            <a:off x="4579565" y="5150643"/>
            <a:ext cx="1527048" cy="1707358"/>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pic>
        <p:nvPicPr>
          <p:cNvPr id="1039" name="Picture 15" descr="GO0040101-IMG14"/>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8626" r="7263" b="5959"/>
          <a:stretch/>
        </p:blipFill>
        <p:spPr bwMode="auto">
          <a:xfrm>
            <a:off x="6104856" y="5150642"/>
            <a:ext cx="1527048" cy="1707358"/>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pic>
        <p:nvPicPr>
          <p:cNvPr id="1040" name="Picture 16" descr="GO0040101-IMG15"/>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9875" t="7979" r="13084" b="5874"/>
          <a:stretch/>
        </p:blipFill>
        <p:spPr bwMode="auto">
          <a:xfrm>
            <a:off x="3035808" y="5150643"/>
            <a:ext cx="1545336" cy="1707358"/>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pic>
        <p:nvPicPr>
          <p:cNvPr id="1041" name="Picture 17" descr="GO0040101-IMG16"/>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l="8141" t="9696" r="12457" b="3655"/>
          <a:stretch/>
        </p:blipFill>
        <p:spPr bwMode="auto">
          <a:xfrm>
            <a:off x="7616952" y="5150645"/>
            <a:ext cx="1527048" cy="170735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Text and Photo">
    <p:spTree>
      <p:nvGrpSpPr>
        <p:cNvPr id="1" name=""/>
        <p:cNvGrpSpPr/>
        <p:nvPr/>
      </p:nvGrpSpPr>
      <p:grpSpPr>
        <a:xfrm>
          <a:off x="0" y="0"/>
          <a:ext cx="0" cy="0"/>
          <a:chOff x="0" y="0"/>
          <a:chExt cx="0" cy="0"/>
        </a:xfrm>
      </p:grpSpPr>
      <p:sp>
        <p:nvSpPr>
          <p:cNvPr id="25" name="Rectangle 3"/>
          <p:cNvSpPr>
            <a:spLocks noChangeArrowheads="1"/>
          </p:cNvSpPr>
          <p:nvPr/>
        </p:nvSpPr>
        <p:spPr bwMode="auto">
          <a:xfrm>
            <a:off x="0" y="0"/>
            <a:ext cx="2514600" cy="1864880"/>
          </a:xfrm>
          <a:prstGeom prst="rect">
            <a:avLst/>
          </a:prstGeom>
          <a:gradFill rotWithShape="1">
            <a:gsLst>
              <a:gs pos="0">
                <a:schemeClr val="accent3"/>
              </a:gs>
              <a:gs pos="100000">
                <a:schemeClr val="accent3">
                  <a:lumMod val="75000"/>
                </a:schemeClr>
              </a:gs>
            </a:gsLst>
            <a:path path="shape">
              <a:fillToRect l="50000" t="50000" r="50000" b="50000"/>
            </a:path>
          </a:gra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6" name="Freeform 4"/>
          <p:cNvSpPr>
            <a:spLocks/>
          </p:cNvSpPr>
          <p:nvPr/>
        </p:nvSpPr>
        <p:spPr bwMode="auto">
          <a:xfrm>
            <a:off x="0" y="949326"/>
            <a:ext cx="1099253" cy="893041"/>
          </a:xfrm>
          <a:custGeom>
            <a:avLst/>
            <a:gdLst>
              <a:gd name="T0" fmla="*/ 1485801 w 1485801"/>
              <a:gd name="T1" fmla="*/ 758843 h 758843"/>
              <a:gd name="T2" fmla="*/ 0 w 1485801"/>
              <a:gd name="T3" fmla="*/ 0 h 758843"/>
              <a:gd name="T4" fmla="*/ 0 w 1485801"/>
              <a:gd name="T5" fmla="*/ 503769 h 758843"/>
              <a:gd name="T6" fmla="*/ 1179713 w 1485801"/>
              <a:gd name="T7" fmla="*/ 758843 h 758843"/>
              <a:gd name="T8" fmla="*/ 1485801 w 1485801"/>
              <a:gd name="T9" fmla="*/ 758843 h 758843"/>
            </a:gdLst>
            <a:ahLst/>
            <a:cxnLst>
              <a:cxn ang="0">
                <a:pos x="T0" y="T1"/>
              </a:cxn>
              <a:cxn ang="0">
                <a:pos x="T2" y="T3"/>
              </a:cxn>
              <a:cxn ang="0">
                <a:pos x="T4" y="T5"/>
              </a:cxn>
              <a:cxn ang="0">
                <a:pos x="T6" y="T7"/>
              </a:cxn>
              <a:cxn ang="0">
                <a:pos x="T8" y="T9"/>
              </a:cxn>
            </a:cxnLst>
            <a:rect l="0" t="0" r="r" b="b"/>
            <a:pathLst>
              <a:path w="1485801" h="758843">
                <a:moveTo>
                  <a:pt x="1485801" y="758843"/>
                </a:moveTo>
                <a:lnTo>
                  <a:pt x="0" y="0"/>
                </a:lnTo>
                <a:lnTo>
                  <a:pt x="0" y="503769"/>
                </a:lnTo>
                <a:lnTo>
                  <a:pt x="1179713" y="758843"/>
                </a:lnTo>
                <a:lnTo>
                  <a:pt x="1485801" y="758843"/>
                </a:lnTo>
                <a:close/>
              </a:path>
            </a:pathLst>
          </a:custGeom>
          <a:solidFill>
            <a:schemeClr val="accent3">
              <a:lumMod val="75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5"/>
          <p:cNvSpPr>
            <a:spLocks/>
          </p:cNvSpPr>
          <p:nvPr/>
        </p:nvSpPr>
        <p:spPr bwMode="auto">
          <a:xfrm>
            <a:off x="509525" y="0"/>
            <a:ext cx="721827" cy="1842366"/>
          </a:xfrm>
          <a:custGeom>
            <a:avLst/>
            <a:gdLst>
              <a:gd name="T0" fmla="*/ 975654 w 975654"/>
              <a:gd name="T1" fmla="*/ 1565513 h 1565513"/>
              <a:gd name="T2" fmla="*/ 427247 w 975654"/>
              <a:gd name="T3" fmla="*/ 0 h 1565513"/>
              <a:gd name="T4" fmla="*/ 0 w 975654"/>
              <a:gd name="T5" fmla="*/ 0 h 1565513"/>
              <a:gd name="T6" fmla="*/ 946959 w 975654"/>
              <a:gd name="T7" fmla="*/ 1565513 h 1565513"/>
              <a:gd name="T8" fmla="*/ 975654 w 975654"/>
              <a:gd name="T9" fmla="*/ 1565513 h 1565513"/>
            </a:gdLst>
            <a:ahLst/>
            <a:cxnLst>
              <a:cxn ang="0">
                <a:pos x="T0" y="T1"/>
              </a:cxn>
              <a:cxn ang="0">
                <a:pos x="T2" y="T3"/>
              </a:cxn>
              <a:cxn ang="0">
                <a:pos x="T4" y="T5"/>
              </a:cxn>
              <a:cxn ang="0">
                <a:pos x="T6" y="T7"/>
              </a:cxn>
              <a:cxn ang="0">
                <a:pos x="T8" y="T9"/>
              </a:cxn>
            </a:cxnLst>
            <a:rect l="0" t="0" r="r" b="b"/>
            <a:pathLst>
              <a:path w="975654" h="1565513">
                <a:moveTo>
                  <a:pt x="975654" y="1565513"/>
                </a:moveTo>
                <a:lnTo>
                  <a:pt x="427247" y="0"/>
                </a:lnTo>
                <a:lnTo>
                  <a:pt x="0" y="0"/>
                </a:lnTo>
                <a:lnTo>
                  <a:pt x="946959" y="1565513"/>
                </a:lnTo>
                <a:lnTo>
                  <a:pt x="975654" y="1565513"/>
                </a:lnTo>
                <a:close/>
              </a:path>
            </a:pathLst>
          </a:custGeom>
          <a:solidFill>
            <a:schemeClr val="accent3">
              <a:lumMod val="75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8" name="Freeform 6"/>
          <p:cNvSpPr>
            <a:spLocks/>
          </p:cNvSpPr>
          <p:nvPr/>
        </p:nvSpPr>
        <p:spPr bwMode="auto">
          <a:xfrm>
            <a:off x="1304478" y="0"/>
            <a:ext cx="1042639" cy="1842366"/>
          </a:xfrm>
          <a:custGeom>
            <a:avLst/>
            <a:gdLst>
              <a:gd name="T0" fmla="*/ 35073 w 1409279"/>
              <a:gd name="T1" fmla="*/ 1565513 h 1565513"/>
              <a:gd name="T2" fmla="*/ 1409279 w 1409279"/>
              <a:gd name="T3" fmla="*/ 0 h 1565513"/>
              <a:gd name="T4" fmla="*/ 851307 w 1409279"/>
              <a:gd name="T5" fmla="*/ 0 h 1565513"/>
              <a:gd name="T6" fmla="*/ 0 w 1409279"/>
              <a:gd name="T7" fmla="*/ 1565513 h 1565513"/>
              <a:gd name="T8" fmla="*/ 35073 w 1409279"/>
              <a:gd name="T9" fmla="*/ 1565513 h 1565513"/>
            </a:gdLst>
            <a:ahLst/>
            <a:cxnLst>
              <a:cxn ang="0">
                <a:pos x="T0" y="T1"/>
              </a:cxn>
              <a:cxn ang="0">
                <a:pos x="T2" y="T3"/>
              </a:cxn>
              <a:cxn ang="0">
                <a:pos x="T4" y="T5"/>
              </a:cxn>
              <a:cxn ang="0">
                <a:pos x="T6" y="T7"/>
              </a:cxn>
              <a:cxn ang="0">
                <a:pos x="T8" y="T9"/>
              </a:cxn>
            </a:cxnLst>
            <a:rect l="0" t="0" r="r" b="b"/>
            <a:pathLst>
              <a:path w="1409279" h="1565513">
                <a:moveTo>
                  <a:pt x="35073" y="1565513"/>
                </a:moveTo>
                <a:lnTo>
                  <a:pt x="1409279" y="0"/>
                </a:lnTo>
                <a:lnTo>
                  <a:pt x="851307" y="0"/>
                </a:lnTo>
                <a:lnTo>
                  <a:pt x="0" y="1565513"/>
                </a:lnTo>
                <a:lnTo>
                  <a:pt x="35073" y="1565513"/>
                </a:lnTo>
                <a:close/>
              </a:path>
            </a:pathLst>
          </a:custGeom>
          <a:solidFill>
            <a:schemeClr val="accent3">
              <a:lumMod val="75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9" name="Freeform 7"/>
          <p:cNvSpPr>
            <a:spLocks/>
          </p:cNvSpPr>
          <p:nvPr/>
        </p:nvSpPr>
        <p:spPr bwMode="auto">
          <a:xfrm>
            <a:off x="1011973" y="0"/>
            <a:ext cx="261839" cy="1842366"/>
          </a:xfrm>
          <a:custGeom>
            <a:avLst/>
            <a:gdLst>
              <a:gd name="T0" fmla="*/ 334783 w 353914"/>
              <a:gd name="T1" fmla="*/ 1565513 h 1565513"/>
              <a:gd name="T2" fmla="*/ 353914 w 353914"/>
              <a:gd name="T3" fmla="*/ 0 h 1565513"/>
              <a:gd name="T4" fmla="*/ 0 w 353914"/>
              <a:gd name="T5" fmla="*/ 0 h 1565513"/>
              <a:gd name="T6" fmla="*/ 312464 w 353914"/>
              <a:gd name="T7" fmla="*/ 1565513 h 1565513"/>
              <a:gd name="T8" fmla="*/ 334783 w 353914"/>
              <a:gd name="T9" fmla="*/ 1565513 h 1565513"/>
            </a:gdLst>
            <a:ahLst/>
            <a:cxnLst>
              <a:cxn ang="0">
                <a:pos x="T0" y="T1"/>
              </a:cxn>
              <a:cxn ang="0">
                <a:pos x="T2" y="T3"/>
              </a:cxn>
              <a:cxn ang="0">
                <a:pos x="T4" y="T5"/>
              </a:cxn>
              <a:cxn ang="0">
                <a:pos x="T6" y="T7"/>
              </a:cxn>
              <a:cxn ang="0">
                <a:pos x="T8" y="T9"/>
              </a:cxn>
            </a:cxnLst>
            <a:rect l="0" t="0" r="r" b="b"/>
            <a:pathLst>
              <a:path w="353914" h="1565513">
                <a:moveTo>
                  <a:pt x="334783" y="1565513"/>
                </a:moveTo>
                <a:lnTo>
                  <a:pt x="353914" y="0"/>
                </a:lnTo>
                <a:lnTo>
                  <a:pt x="0" y="0"/>
                </a:lnTo>
                <a:lnTo>
                  <a:pt x="312464" y="1565513"/>
                </a:lnTo>
                <a:lnTo>
                  <a:pt x="334783" y="1565513"/>
                </a:lnTo>
                <a:close/>
              </a:path>
            </a:pathLst>
          </a:custGeom>
          <a:solidFill>
            <a:schemeClr val="accent3">
              <a:lumMod val="75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30" name="Freeform 8"/>
          <p:cNvSpPr>
            <a:spLocks/>
          </p:cNvSpPr>
          <p:nvPr/>
        </p:nvSpPr>
        <p:spPr bwMode="auto">
          <a:xfrm>
            <a:off x="1271453" y="0"/>
            <a:ext cx="459988" cy="1842366"/>
          </a:xfrm>
          <a:custGeom>
            <a:avLst/>
            <a:gdLst>
              <a:gd name="T0" fmla="*/ 25508 w 621741"/>
              <a:gd name="T1" fmla="*/ 1565513 h 1565513"/>
              <a:gd name="T2" fmla="*/ 621741 w 621741"/>
              <a:gd name="T3" fmla="*/ 0 h 1565513"/>
              <a:gd name="T4" fmla="*/ 239131 w 621741"/>
              <a:gd name="T5" fmla="*/ 0 h 1565513"/>
              <a:gd name="T6" fmla="*/ 0 w 621741"/>
              <a:gd name="T7" fmla="*/ 1565513 h 1565513"/>
              <a:gd name="T8" fmla="*/ 25508 w 621741"/>
              <a:gd name="T9" fmla="*/ 1565513 h 1565513"/>
            </a:gdLst>
            <a:ahLst/>
            <a:cxnLst>
              <a:cxn ang="0">
                <a:pos x="T0" y="T1"/>
              </a:cxn>
              <a:cxn ang="0">
                <a:pos x="T2" y="T3"/>
              </a:cxn>
              <a:cxn ang="0">
                <a:pos x="T4" y="T5"/>
              </a:cxn>
              <a:cxn ang="0">
                <a:pos x="T6" y="T7"/>
              </a:cxn>
              <a:cxn ang="0">
                <a:pos x="T8" y="T9"/>
              </a:cxn>
            </a:cxnLst>
            <a:rect l="0" t="0" r="r" b="b"/>
            <a:pathLst>
              <a:path w="621741" h="1565513">
                <a:moveTo>
                  <a:pt x="25508" y="1565513"/>
                </a:moveTo>
                <a:lnTo>
                  <a:pt x="621741" y="0"/>
                </a:lnTo>
                <a:lnTo>
                  <a:pt x="239131" y="0"/>
                </a:lnTo>
                <a:lnTo>
                  <a:pt x="0" y="1565513"/>
                </a:lnTo>
                <a:lnTo>
                  <a:pt x="25508" y="1565513"/>
                </a:lnTo>
                <a:close/>
              </a:path>
            </a:pathLst>
          </a:custGeom>
          <a:solidFill>
            <a:schemeClr val="accent3">
              <a:lumMod val="75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31" name="Freeform 9"/>
          <p:cNvSpPr>
            <a:spLocks/>
          </p:cNvSpPr>
          <p:nvPr userDrawn="1"/>
        </p:nvSpPr>
        <p:spPr bwMode="auto">
          <a:xfrm>
            <a:off x="0" y="0"/>
            <a:ext cx="1191250" cy="1842366"/>
          </a:xfrm>
          <a:custGeom>
            <a:avLst/>
            <a:gdLst>
              <a:gd name="T0" fmla="*/ 1610149 w 1610149"/>
              <a:gd name="T1" fmla="*/ 1565513 h 1565513"/>
              <a:gd name="T2" fmla="*/ 312465 w 1610149"/>
              <a:gd name="T3" fmla="*/ 0 h 1565513"/>
              <a:gd name="T4" fmla="*/ 0 w 1610149"/>
              <a:gd name="T5" fmla="*/ 0 h 1565513"/>
              <a:gd name="T6" fmla="*/ 0 w 1610149"/>
              <a:gd name="T7" fmla="*/ 404929 h 1565513"/>
              <a:gd name="T8" fmla="*/ 1555946 w 1610149"/>
              <a:gd name="T9" fmla="*/ 1565513 h 1565513"/>
              <a:gd name="T10" fmla="*/ 1610149 w 1610149"/>
              <a:gd name="T11" fmla="*/ 1565513 h 1565513"/>
            </a:gdLst>
            <a:ahLst/>
            <a:cxnLst>
              <a:cxn ang="0">
                <a:pos x="T0" y="T1"/>
              </a:cxn>
              <a:cxn ang="0">
                <a:pos x="T2" y="T3"/>
              </a:cxn>
              <a:cxn ang="0">
                <a:pos x="T4" y="T5"/>
              </a:cxn>
              <a:cxn ang="0">
                <a:pos x="T6" y="T7"/>
              </a:cxn>
              <a:cxn ang="0">
                <a:pos x="T8" y="T9"/>
              </a:cxn>
              <a:cxn ang="0">
                <a:pos x="T10" y="T11"/>
              </a:cxn>
            </a:cxnLst>
            <a:rect l="0" t="0" r="r" b="b"/>
            <a:pathLst>
              <a:path w="1610149" h="1565513">
                <a:moveTo>
                  <a:pt x="1610149" y="1565513"/>
                </a:moveTo>
                <a:lnTo>
                  <a:pt x="312465" y="0"/>
                </a:lnTo>
                <a:lnTo>
                  <a:pt x="0" y="0"/>
                </a:lnTo>
                <a:lnTo>
                  <a:pt x="0" y="404929"/>
                </a:lnTo>
                <a:lnTo>
                  <a:pt x="1555946" y="1565513"/>
                </a:lnTo>
                <a:lnTo>
                  <a:pt x="1610149" y="1565513"/>
                </a:lnTo>
                <a:close/>
              </a:path>
            </a:pathLst>
          </a:custGeom>
          <a:solidFill>
            <a:schemeClr val="accent3">
              <a:lumMod val="75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32" name="Freeform 10"/>
          <p:cNvSpPr>
            <a:spLocks/>
          </p:cNvSpPr>
          <p:nvPr/>
        </p:nvSpPr>
        <p:spPr bwMode="auto">
          <a:xfrm>
            <a:off x="1394117" y="378980"/>
            <a:ext cx="1120483" cy="1463387"/>
          </a:xfrm>
          <a:custGeom>
            <a:avLst/>
            <a:gdLst>
              <a:gd name="T0" fmla="*/ 0 w 1514497"/>
              <a:gd name="T1" fmla="*/ 1243483 h 1243483"/>
              <a:gd name="T2" fmla="*/ 133913 w 1514497"/>
              <a:gd name="T3" fmla="*/ 1243483 h 1243483"/>
              <a:gd name="T4" fmla="*/ 1514497 w 1514497"/>
              <a:gd name="T5" fmla="*/ 593046 h 1243483"/>
              <a:gd name="T6" fmla="*/ 1514497 w 1514497"/>
              <a:gd name="T7" fmla="*/ 0 h 1243483"/>
              <a:gd name="T8" fmla="*/ 0 w 1514497"/>
              <a:gd name="T9" fmla="*/ 1243483 h 1243483"/>
            </a:gdLst>
            <a:ahLst/>
            <a:cxnLst>
              <a:cxn ang="0">
                <a:pos x="T0" y="T1"/>
              </a:cxn>
              <a:cxn ang="0">
                <a:pos x="T2" y="T3"/>
              </a:cxn>
              <a:cxn ang="0">
                <a:pos x="T4" y="T5"/>
              </a:cxn>
              <a:cxn ang="0">
                <a:pos x="T6" y="T7"/>
              </a:cxn>
              <a:cxn ang="0">
                <a:pos x="T8" y="T9"/>
              </a:cxn>
            </a:cxnLst>
            <a:rect l="0" t="0" r="r" b="b"/>
            <a:pathLst>
              <a:path w="1514497" h="1243483">
                <a:moveTo>
                  <a:pt x="0" y="1243483"/>
                </a:moveTo>
                <a:lnTo>
                  <a:pt x="133913" y="1243483"/>
                </a:lnTo>
                <a:lnTo>
                  <a:pt x="1514497" y="593046"/>
                </a:lnTo>
                <a:lnTo>
                  <a:pt x="1514497" y="0"/>
                </a:lnTo>
                <a:lnTo>
                  <a:pt x="0" y="1243483"/>
                </a:lnTo>
                <a:close/>
              </a:path>
            </a:pathLst>
          </a:custGeom>
          <a:solidFill>
            <a:schemeClr val="accent3">
              <a:lumMod val="75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33" name="Rectangle 11"/>
          <p:cNvSpPr>
            <a:spLocks noChangeArrowheads="1"/>
          </p:cNvSpPr>
          <p:nvPr/>
        </p:nvSpPr>
        <p:spPr bwMode="auto">
          <a:xfrm>
            <a:off x="0" y="1842366"/>
            <a:ext cx="2514600" cy="138834"/>
          </a:xfrm>
          <a:prstGeom prst="rect">
            <a:avLst/>
          </a:prstGeom>
          <a:solidFill>
            <a:schemeClr val="accent3">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 name="Rectangle 2"/>
          <p:cNvSpPr>
            <a:spLocks noChangeArrowheads="1"/>
          </p:cNvSpPr>
          <p:nvPr userDrawn="1"/>
        </p:nvSpPr>
        <p:spPr bwMode="auto">
          <a:xfrm>
            <a:off x="2514600" y="1981200"/>
            <a:ext cx="6629400" cy="4876800"/>
          </a:xfrm>
          <a:prstGeom prst="rect">
            <a:avLst/>
          </a:prstGeom>
          <a:solidFill>
            <a:schemeClr val="accent5"/>
          </a:solidFill>
          <a:ln>
            <a:noFill/>
          </a:ln>
          <a:effectLst/>
        </p:spPr>
        <p:txBody>
          <a:bodyPr vert="horz" wrap="square" lIns="36576" tIns="36576" rIns="36576" bIns="36576" numCol="1" anchor="t" anchorCtr="0" compatLnSpc="1">
            <a:prstTxWarp prst="textNoShape">
              <a:avLst/>
            </a:prstTxWarp>
          </a:bodyPr>
          <a:lstStyle/>
          <a:p>
            <a:endParaRPr lang="en-US"/>
          </a:p>
        </p:txBody>
      </p:sp>
      <p:grpSp>
        <p:nvGrpSpPr>
          <p:cNvPr id="17" name="Group 11"/>
          <p:cNvGrpSpPr>
            <a:grpSpLocks/>
          </p:cNvGrpSpPr>
          <p:nvPr userDrawn="1"/>
        </p:nvGrpSpPr>
        <p:grpSpPr bwMode="auto">
          <a:xfrm>
            <a:off x="200717" y="228600"/>
            <a:ext cx="2113167" cy="523107"/>
            <a:chOff x="112164876" y="106724196"/>
            <a:chExt cx="2910613" cy="721598"/>
          </a:xfrm>
        </p:grpSpPr>
        <p:sp>
          <p:nvSpPr>
            <p:cNvPr id="18" name="Freeform 12"/>
            <p:cNvSpPr>
              <a:spLocks/>
            </p:cNvSpPr>
            <p:nvPr/>
          </p:nvSpPr>
          <p:spPr bwMode="auto">
            <a:xfrm>
              <a:off x="112164876" y="107181396"/>
              <a:ext cx="277141" cy="264398"/>
            </a:xfrm>
            <a:custGeom>
              <a:avLst/>
              <a:gdLst>
                <a:gd name="T0" fmla="*/ 136978 w 277141"/>
                <a:gd name="T1" fmla="*/ 0 h 264398"/>
                <a:gd name="T2" fmla="*/ 181575 w 277141"/>
                <a:gd name="T3" fmla="*/ 86009 h 264398"/>
                <a:gd name="T4" fmla="*/ 277141 w 277141"/>
                <a:gd name="T5" fmla="*/ 98751 h 264398"/>
                <a:gd name="T6" fmla="*/ 207059 w 277141"/>
                <a:gd name="T7" fmla="*/ 168832 h 264398"/>
                <a:gd name="T8" fmla="*/ 222987 w 277141"/>
                <a:gd name="T9" fmla="*/ 264398 h 264398"/>
                <a:gd name="T10" fmla="*/ 136978 w 277141"/>
                <a:gd name="T11" fmla="*/ 216615 h 264398"/>
                <a:gd name="T12" fmla="*/ 50969 w 277141"/>
                <a:gd name="T13" fmla="*/ 264398 h 264398"/>
                <a:gd name="T14" fmla="*/ 66896 w 277141"/>
                <a:gd name="T15" fmla="*/ 168832 h 264398"/>
                <a:gd name="T16" fmla="*/ 0 w 277141"/>
                <a:gd name="T17" fmla="*/ 98751 h 264398"/>
                <a:gd name="T18" fmla="*/ 95566 w 277141"/>
                <a:gd name="T19" fmla="*/ 86009 h 264398"/>
                <a:gd name="T20" fmla="*/ 136978 w 277141"/>
                <a:gd name="T21" fmla="*/ 0 h 264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7141" h="264398">
                  <a:moveTo>
                    <a:pt x="136978" y="0"/>
                  </a:moveTo>
                  <a:lnTo>
                    <a:pt x="181575" y="86009"/>
                  </a:lnTo>
                  <a:lnTo>
                    <a:pt x="277141" y="98751"/>
                  </a:lnTo>
                  <a:lnTo>
                    <a:pt x="207059" y="168832"/>
                  </a:lnTo>
                  <a:lnTo>
                    <a:pt x="222987" y="264398"/>
                  </a:lnTo>
                  <a:lnTo>
                    <a:pt x="136978" y="216615"/>
                  </a:lnTo>
                  <a:lnTo>
                    <a:pt x="50969" y="264398"/>
                  </a:lnTo>
                  <a:lnTo>
                    <a:pt x="66896" y="168832"/>
                  </a:lnTo>
                  <a:lnTo>
                    <a:pt x="0" y="98751"/>
                  </a:lnTo>
                  <a:lnTo>
                    <a:pt x="95566" y="86009"/>
                  </a:lnTo>
                  <a:lnTo>
                    <a:pt x="136978" y="0"/>
                  </a:lnTo>
                  <a:close/>
                </a:path>
              </a:pathLst>
            </a:custGeom>
            <a:solidFill>
              <a:srgbClr val="FFFFFF"/>
            </a:soli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1"/>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9" name="Freeform 13"/>
            <p:cNvSpPr>
              <a:spLocks/>
            </p:cNvSpPr>
            <p:nvPr/>
          </p:nvSpPr>
          <p:spPr bwMode="auto">
            <a:xfrm>
              <a:off x="114798348" y="107181396"/>
              <a:ext cx="277141" cy="264398"/>
            </a:xfrm>
            <a:custGeom>
              <a:avLst/>
              <a:gdLst>
                <a:gd name="T0" fmla="*/ 136978 w 277141"/>
                <a:gd name="T1" fmla="*/ 0 h 264398"/>
                <a:gd name="T2" fmla="*/ 181575 w 277141"/>
                <a:gd name="T3" fmla="*/ 86009 h 264398"/>
                <a:gd name="T4" fmla="*/ 277141 w 277141"/>
                <a:gd name="T5" fmla="*/ 98751 h 264398"/>
                <a:gd name="T6" fmla="*/ 207059 w 277141"/>
                <a:gd name="T7" fmla="*/ 168832 h 264398"/>
                <a:gd name="T8" fmla="*/ 222987 w 277141"/>
                <a:gd name="T9" fmla="*/ 264398 h 264398"/>
                <a:gd name="T10" fmla="*/ 136978 w 277141"/>
                <a:gd name="T11" fmla="*/ 216615 h 264398"/>
                <a:gd name="T12" fmla="*/ 50969 w 277141"/>
                <a:gd name="T13" fmla="*/ 264398 h 264398"/>
                <a:gd name="T14" fmla="*/ 66896 w 277141"/>
                <a:gd name="T15" fmla="*/ 168832 h 264398"/>
                <a:gd name="T16" fmla="*/ 0 w 277141"/>
                <a:gd name="T17" fmla="*/ 98751 h 264398"/>
                <a:gd name="T18" fmla="*/ 95566 w 277141"/>
                <a:gd name="T19" fmla="*/ 86009 h 264398"/>
                <a:gd name="T20" fmla="*/ 136978 w 277141"/>
                <a:gd name="T21" fmla="*/ 0 h 264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7141" h="264398">
                  <a:moveTo>
                    <a:pt x="136978" y="0"/>
                  </a:moveTo>
                  <a:lnTo>
                    <a:pt x="181575" y="86009"/>
                  </a:lnTo>
                  <a:lnTo>
                    <a:pt x="277141" y="98751"/>
                  </a:lnTo>
                  <a:lnTo>
                    <a:pt x="207059" y="168832"/>
                  </a:lnTo>
                  <a:lnTo>
                    <a:pt x="222987" y="264398"/>
                  </a:lnTo>
                  <a:lnTo>
                    <a:pt x="136978" y="216615"/>
                  </a:lnTo>
                  <a:lnTo>
                    <a:pt x="50969" y="264398"/>
                  </a:lnTo>
                  <a:lnTo>
                    <a:pt x="66896" y="168832"/>
                  </a:lnTo>
                  <a:lnTo>
                    <a:pt x="0" y="98751"/>
                  </a:lnTo>
                  <a:lnTo>
                    <a:pt x="95566" y="86009"/>
                  </a:lnTo>
                  <a:lnTo>
                    <a:pt x="136978" y="0"/>
                  </a:lnTo>
                  <a:close/>
                </a:path>
              </a:pathLst>
            </a:custGeom>
            <a:solidFill>
              <a:srgbClr val="FFFFFF"/>
            </a:soli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1"/>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0" name="Freeform 14"/>
            <p:cNvSpPr>
              <a:spLocks/>
            </p:cNvSpPr>
            <p:nvPr/>
          </p:nvSpPr>
          <p:spPr bwMode="auto">
            <a:xfrm>
              <a:off x="112603788" y="106934508"/>
              <a:ext cx="277141" cy="264398"/>
            </a:xfrm>
            <a:custGeom>
              <a:avLst/>
              <a:gdLst>
                <a:gd name="T0" fmla="*/ 136978 w 277141"/>
                <a:gd name="T1" fmla="*/ 0 h 264398"/>
                <a:gd name="T2" fmla="*/ 181575 w 277141"/>
                <a:gd name="T3" fmla="*/ 86009 h 264398"/>
                <a:gd name="T4" fmla="*/ 277141 w 277141"/>
                <a:gd name="T5" fmla="*/ 98751 h 264398"/>
                <a:gd name="T6" fmla="*/ 207059 w 277141"/>
                <a:gd name="T7" fmla="*/ 168832 h 264398"/>
                <a:gd name="T8" fmla="*/ 222987 w 277141"/>
                <a:gd name="T9" fmla="*/ 264398 h 264398"/>
                <a:gd name="T10" fmla="*/ 136978 w 277141"/>
                <a:gd name="T11" fmla="*/ 216615 h 264398"/>
                <a:gd name="T12" fmla="*/ 50969 w 277141"/>
                <a:gd name="T13" fmla="*/ 264398 h 264398"/>
                <a:gd name="T14" fmla="*/ 66896 w 277141"/>
                <a:gd name="T15" fmla="*/ 168832 h 264398"/>
                <a:gd name="T16" fmla="*/ 0 w 277141"/>
                <a:gd name="T17" fmla="*/ 98751 h 264398"/>
                <a:gd name="T18" fmla="*/ 95566 w 277141"/>
                <a:gd name="T19" fmla="*/ 86009 h 264398"/>
                <a:gd name="T20" fmla="*/ 136978 w 277141"/>
                <a:gd name="T21" fmla="*/ 0 h 264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7141" h="264398">
                  <a:moveTo>
                    <a:pt x="136978" y="0"/>
                  </a:moveTo>
                  <a:lnTo>
                    <a:pt x="181575" y="86009"/>
                  </a:lnTo>
                  <a:lnTo>
                    <a:pt x="277141" y="98751"/>
                  </a:lnTo>
                  <a:lnTo>
                    <a:pt x="207059" y="168832"/>
                  </a:lnTo>
                  <a:lnTo>
                    <a:pt x="222987" y="264398"/>
                  </a:lnTo>
                  <a:lnTo>
                    <a:pt x="136978" y="216615"/>
                  </a:lnTo>
                  <a:lnTo>
                    <a:pt x="50969" y="264398"/>
                  </a:lnTo>
                  <a:lnTo>
                    <a:pt x="66896" y="168832"/>
                  </a:lnTo>
                  <a:lnTo>
                    <a:pt x="0" y="98751"/>
                  </a:lnTo>
                  <a:lnTo>
                    <a:pt x="95566" y="86009"/>
                  </a:lnTo>
                  <a:lnTo>
                    <a:pt x="136978" y="0"/>
                  </a:lnTo>
                  <a:close/>
                </a:path>
              </a:pathLst>
            </a:custGeom>
            <a:solidFill>
              <a:srgbClr val="FFFFFF"/>
            </a:soli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1"/>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1" name="Freeform 15"/>
            <p:cNvSpPr>
              <a:spLocks/>
            </p:cNvSpPr>
            <p:nvPr/>
          </p:nvSpPr>
          <p:spPr bwMode="auto">
            <a:xfrm>
              <a:off x="114359436" y="106934508"/>
              <a:ext cx="277141" cy="264398"/>
            </a:xfrm>
            <a:custGeom>
              <a:avLst/>
              <a:gdLst>
                <a:gd name="T0" fmla="*/ 136978 w 277141"/>
                <a:gd name="T1" fmla="*/ 0 h 264398"/>
                <a:gd name="T2" fmla="*/ 181575 w 277141"/>
                <a:gd name="T3" fmla="*/ 86009 h 264398"/>
                <a:gd name="T4" fmla="*/ 277141 w 277141"/>
                <a:gd name="T5" fmla="*/ 98751 h 264398"/>
                <a:gd name="T6" fmla="*/ 207059 w 277141"/>
                <a:gd name="T7" fmla="*/ 168832 h 264398"/>
                <a:gd name="T8" fmla="*/ 222987 w 277141"/>
                <a:gd name="T9" fmla="*/ 264398 h 264398"/>
                <a:gd name="T10" fmla="*/ 136978 w 277141"/>
                <a:gd name="T11" fmla="*/ 216615 h 264398"/>
                <a:gd name="T12" fmla="*/ 50969 w 277141"/>
                <a:gd name="T13" fmla="*/ 264398 h 264398"/>
                <a:gd name="T14" fmla="*/ 66896 w 277141"/>
                <a:gd name="T15" fmla="*/ 168832 h 264398"/>
                <a:gd name="T16" fmla="*/ 0 w 277141"/>
                <a:gd name="T17" fmla="*/ 98751 h 264398"/>
                <a:gd name="T18" fmla="*/ 95566 w 277141"/>
                <a:gd name="T19" fmla="*/ 86009 h 264398"/>
                <a:gd name="T20" fmla="*/ 136978 w 277141"/>
                <a:gd name="T21" fmla="*/ 0 h 264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7141" h="264398">
                  <a:moveTo>
                    <a:pt x="136978" y="0"/>
                  </a:moveTo>
                  <a:lnTo>
                    <a:pt x="181575" y="86009"/>
                  </a:lnTo>
                  <a:lnTo>
                    <a:pt x="277141" y="98751"/>
                  </a:lnTo>
                  <a:lnTo>
                    <a:pt x="207059" y="168832"/>
                  </a:lnTo>
                  <a:lnTo>
                    <a:pt x="222987" y="264398"/>
                  </a:lnTo>
                  <a:lnTo>
                    <a:pt x="136978" y="216615"/>
                  </a:lnTo>
                  <a:lnTo>
                    <a:pt x="50969" y="264398"/>
                  </a:lnTo>
                  <a:lnTo>
                    <a:pt x="66896" y="168832"/>
                  </a:lnTo>
                  <a:lnTo>
                    <a:pt x="0" y="98751"/>
                  </a:lnTo>
                  <a:lnTo>
                    <a:pt x="95566" y="86009"/>
                  </a:lnTo>
                  <a:lnTo>
                    <a:pt x="136978" y="0"/>
                  </a:lnTo>
                  <a:close/>
                </a:path>
              </a:pathLst>
            </a:custGeom>
            <a:solidFill>
              <a:srgbClr val="FFFFFF"/>
            </a:soli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1"/>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2" name="Freeform 16"/>
            <p:cNvSpPr>
              <a:spLocks/>
            </p:cNvSpPr>
            <p:nvPr/>
          </p:nvSpPr>
          <p:spPr bwMode="auto">
            <a:xfrm>
              <a:off x="113042700" y="106769916"/>
              <a:ext cx="277141" cy="264398"/>
            </a:xfrm>
            <a:custGeom>
              <a:avLst/>
              <a:gdLst>
                <a:gd name="T0" fmla="*/ 136978 w 277141"/>
                <a:gd name="T1" fmla="*/ 0 h 264398"/>
                <a:gd name="T2" fmla="*/ 181575 w 277141"/>
                <a:gd name="T3" fmla="*/ 86009 h 264398"/>
                <a:gd name="T4" fmla="*/ 277141 w 277141"/>
                <a:gd name="T5" fmla="*/ 98751 h 264398"/>
                <a:gd name="T6" fmla="*/ 207059 w 277141"/>
                <a:gd name="T7" fmla="*/ 168832 h 264398"/>
                <a:gd name="T8" fmla="*/ 222987 w 277141"/>
                <a:gd name="T9" fmla="*/ 264398 h 264398"/>
                <a:gd name="T10" fmla="*/ 136978 w 277141"/>
                <a:gd name="T11" fmla="*/ 216615 h 264398"/>
                <a:gd name="T12" fmla="*/ 50969 w 277141"/>
                <a:gd name="T13" fmla="*/ 264398 h 264398"/>
                <a:gd name="T14" fmla="*/ 66896 w 277141"/>
                <a:gd name="T15" fmla="*/ 168832 h 264398"/>
                <a:gd name="T16" fmla="*/ 0 w 277141"/>
                <a:gd name="T17" fmla="*/ 98751 h 264398"/>
                <a:gd name="T18" fmla="*/ 95566 w 277141"/>
                <a:gd name="T19" fmla="*/ 86009 h 264398"/>
                <a:gd name="T20" fmla="*/ 136978 w 277141"/>
                <a:gd name="T21" fmla="*/ 0 h 264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7141" h="264398">
                  <a:moveTo>
                    <a:pt x="136978" y="0"/>
                  </a:moveTo>
                  <a:lnTo>
                    <a:pt x="181575" y="86009"/>
                  </a:lnTo>
                  <a:lnTo>
                    <a:pt x="277141" y="98751"/>
                  </a:lnTo>
                  <a:lnTo>
                    <a:pt x="207059" y="168832"/>
                  </a:lnTo>
                  <a:lnTo>
                    <a:pt x="222987" y="264398"/>
                  </a:lnTo>
                  <a:lnTo>
                    <a:pt x="136978" y="216615"/>
                  </a:lnTo>
                  <a:lnTo>
                    <a:pt x="50969" y="264398"/>
                  </a:lnTo>
                  <a:lnTo>
                    <a:pt x="66896" y="168832"/>
                  </a:lnTo>
                  <a:lnTo>
                    <a:pt x="0" y="98751"/>
                  </a:lnTo>
                  <a:lnTo>
                    <a:pt x="95566" y="86009"/>
                  </a:lnTo>
                  <a:lnTo>
                    <a:pt x="136978" y="0"/>
                  </a:lnTo>
                  <a:close/>
                </a:path>
              </a:pathLst>
            </a:custGeom>
            <a:solidFill>
              <a:srgbClr val="FFFFFF"/>
            </a:soli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1"/>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3" name="Freeform 17"/>
            <p:cNvSpPr>
              <a:spLocks/>
            </p:cNvSpPr>
            <p:nvPr/>
          </p:nvSpPr>
          <p:spPr bwMode="auto">
            <a:xfrm>
              <a:off x="113920524" y="106769916"/>
              <a:ext cx="277141" cy="264398"/>
            </a:xfrm>
            <a:custGeom>
              <a:avLst/>
              <a:gdLst>
                <a:gd name="T0" fmla="*/ 136978 w 277141"/>
                <a:gd name="T1" fmla="*/ 0 h 264398"/>
                <a:gd name="T2" fmla="*/ 181575 w 277141"/>
                <a:gd name="T3" fmla="*/ 86009 h 264398"/>
                <a:gd name="T4" fmla="*/ 277141 w 277141"/>
                <a:gd name="T5" fmla="*/ 98751 h 264398"/>
                <a:gd name="T6" fmla="*/ 207059 w 277141"/>
                <a:gd name="T7" fmla="*/ 168832 h 264398"/>
                <a:gd name="T8" fmla="*/ 222987 w 277141"/>
                <a:gd name="T9" fmla="*/ 264398 h 264398"/>
                <a:gd name="T10" fmla="*/ 136978 w 277141"/>
                <a:gd name="T11" fmla="*/ 216615 h 264398"/>
                <a:gd name="T12" fmla="*/ 50969 w 277141"/>
                <a:gd name="T13" fmla="*/ 264398 h 264398"/>
                <a:gd name="T14" fmla="*/ 66896 w 277141"/>
                <a:gd name="T15" fmla="*/ 168832 h 264398"/>
                <a:gd name="T16" fmla="*/ 0 w 277141"/>
                <a:gd name="T17" fmla="*/ 98751 h 264398"/>
                <a:gd name="T18" fmla="*/ 95566 w 277141"/>
                <a:gd name="T19" fmla="*/ 86009 h 264398"/>
                <a:gd name="T20" fmla="*/ 136978 w 277141"/>
                <a:gd name="T21" fmla="*/ 0 h 264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7141" h="264398">
                  <a:moveTo>
                    <a:pt x="136978" y="0"/>
                  </a:moveTo>
                  <a:lnTo>
                    <a:pt x="181575" y="86009"/>
                  </a:lnTo>
                  <a:lnTo>
                    <a:pt x="277141" y="98751"/>
                  </a:lnTo>
                  <a:lnTo>
                    <a:pt x="207059" y="168832"/>
                  </a:lnTo>
                  <a:lnTo>
                    <a:pt x="222987" y="264398"/>
                  </a:lnTo>
                  <a:lnTo>
                    <a:pt x="136978" y="216615"/>
                  </a:lnTo>
                  <a:lnTo>
                    <a:pt x="50969" y="264398"/>
                  </a:lnTo>
                  <a:lnTo>
                    <a:pt x="66896" y="168832"/>
                  </a:lnTo>
                  <a:lnTo>
                    <a:pt x="0" y="98751"/>
                  </a:lnTo>
                  <a:lnTo>
                    <a:pt x="95566" y="86009"/>
                  </a:lnTo>
                  <a:lnTo>
                    <a:pt x="136978" y="0"/>
                  </a:lnTo>
                  <a:close/>
                </a:path>
              </a:pathLst>
            </a:custGeom>
            <a:solidFill>
              <a:srgbClr val="FFFFFF"/>
            </a:soli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1"/>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4" name="Freeform 18"/>
            <p:cNvSpPr>
              <a:spLocks/>
            </p:cNvSpPr>
            <p:nvPr/>
          </p:nvSpPr>
          <p:spPr bwMode="auto">
            <a:xfrm>
              <a:off x="113481612" y="106724196"/>
              <a:ext cx="277141" cy="264398"/>
            </a:xfrm>
            <a:custGeom>
              <a:avLst/>
              <a:gdLst>
                <a:gd name="T0" fmla="*/ 136978 w 277141"/>
                <a:gd name="T1" fmla="*/ 0 h 264398"/>
                <a:gd name="T2" fmla="*/ 181575 w 277141"/>
                <a:gd name="T3" fmla="*/ 86009 h 264398"/>
                <a:gd name="T4" fmla="*/ 277141 w 277141"/>
                <a:gd name="T5" fmla="*/ 98751 h 264398"/>
                <a:gd name="T6" fmla="*/ 207059 w 277141"/>
                <a:gd name="T7" fmla="*/ 168832 h 264398"/>
                <a:gd name="T8" fmla="*/ 222987 w 277141"/>
                <a:gd name="T9" fmla="*/ 264398 h 264398"/>
                <a:gd name="T10" fmla="*/ 136978 w 277141"/>
                <a:gd name="T11" fmla="*/ 216615 h 264398"/>
                <a:gd name="T12" fmla="*/ 50969 w 277141"/>
                <a:gd name="T13" fmla="*/ 264398 h 264398"/>
                <a:gd name="T14" fmla="*/ 66896 w 277141"/>
                <a:gd name="T15" fmla="*/ 168832 h 264398"/>
                <a:gd name="T16" fmla="*/ 0 w 277141"/>
                <a:gd name="T17" fmla="*/ 98751 h 264398"/>
                <a:gd name="T18" fmla="*/ 95566 w 277141"/>
                <a:gd name="T19" fmla="*/ 86009 h 264398"/>
                <a:gd name="T20" fmla="*/ 136978 w 277141"/>
                <a:gd name="T21" fmla="*/ 0 h 264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7141" h="264398">
                  <a:moveTo>
                    <a:pt x="136978" y="0"/>
                  </a:moveTo>
                  <a:lnTo>
                    <a:pt x="181575" y="86009"/>
                  </a:lnTo>
                  <a:lnTo>
                    <a:pt x="277141" y="98751"/>
                  </a:lnTo>
                  <a:lnTo>
                    <a:pt x="207059" y="168832"/>
                  </a:lnTo>
                  <a:lnTo>
                    <a:pt x="222987" y="264398"/>
                  </a:lnTo>
                  <a:lnTo>
                    <a:pt x="136978" y="216615"/>
                  </a:lnTo>
                  <a:lnTo>
                    <a:pt x="50969" y="264398"/>
                  </a:lnTo>
                  <a:lnTo>
                    <a:pt x="66896" y="168832"/>
                  </a:lnTo>
                  <a:lnTo>
                    <a:pt x="0" y="98751"/>
                  </a:lnTo>
                  <a:lnTo>
                    <a:pt x="95566" y="86009"/>
                  </a:lnTo>
                  <a:lnTo>
                    <a:pt x="136978" y="0"/>
                  </a:lnTo>
                  <a:close/>
                </a:path>
              </a:pathLst>
            </a:custGeom>
            <a:solidFill>
              <a:srgbClr val="FFFFFF"/>
            </a:soli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1"/>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userDrawn="1">
            <p:ph type="title" hasCustomPrompt="1"/>
          </p:nvPr>
        </p:nvSpPr>
        <p:spPr>
          <a:xfrm>
            <a:off x="2743200" y="914400"/>
            <a:ext cx="5943600" cy="533400"/>
          </a:xfrm>
        </p:spPr>
        <p:txBody>
          <a:bodyPr>
            <a:noAutofit/>
          </a:bodyPr>
          <a:lstStyle>
            <a:lvl1pPr>
              <a:defRPr sz="2800">
                <a:solidFill>
                  <a:schemeClr val="accent3"/>
                </a:solidFill>
              </a:defRPr>
            </a:lvl1pPr>
          </a:lstStyle>
          <a:p>
            <a:r>
              <a:rPr lang="en-US" dirty="0"/>
              <a:t>Content Page with Text and Photo</a:t>
            </a:r>
          </a:p>
        </p:txBody>
      </p:sp>
      <p:sp>
        <p:nvSpPr>
          <p:cNvPr id="3" name="Content Placeholder 2"/>
          <p:cNvSpPr>
            <a:spLocks noGrp="1"/>
          </p:cNvSpPr>
          <p:nvPr userDrawn="1">
            <p:ph sz="half" idx="1"/>
          </p:nvPr>
        </p:nvSpPr>
        <p:spPr>
          <a:xfrm>
            <a:off x="2743200" y="2211116"/>
            <a:ext cx="5943600" cy="4265884"/>
          </a:xfrm>
        </p:spPr>
        <p:txBody>
          <a:bodyPr>
            <a:normAutofit/>
          </a:bodyPr>
          <a:lstStyle>
            <a:lvl1pPr marL="0" indent="0">
              <a:lnSpc>
                <a:spcPct val="120000"/>
              </a:lnSpc>
              <a:spcBef>
                <a:spcPts val="0"/>
              </a:spcBef>
              <a:buFontTx/>
              <a:buNone/>
              <a:defRPr sz="1600">
                <a:solidFill>
                  <a:schemeClr val="bg1"/>
                </a:solidFill>
                <a:latin typeface="+mn-lt"/>
              </a:defRPr>
            </a:lvl1pPr>
            <a:lvl2pPr>
              <a:buFontTx/>
              <a:buNone/>
              <a:defRPr sz="2400">
                <a:solidFill>
                  <a:schemeClr val="bg1"/>
                </a:solidFill>
              </a:defRPr>
            </a:lvl2pPr>
            <a:lvl3pPr>
              <a:buFontTx/>
              <a:buNone/>
              <a:defRPr sz="2000">
                <a:solidFill>
                  <a:schemeClr val="bg1"/>
                </a:solidFill>
              </a:defRPr>
            </a:lvl3pPr>
            <a:lvl4pPr>
              <a:buFontTx/>
              <a:buNone/>
              <a:defRPr sz="1800">
                <a:solidFill>
                  <a:schemeClr val="bg1"/>
                </a:solidFill>
              </a:defRPr>
            </a:lvl4pPr>
            <a:lvl5pPr>
              <a:buFontTx/>
              <a:buNone/>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p:txBody>
      </p:sp>
      <p:sp>
        <p:nvSpPr>
          <p:cNvPr id="8" name="Picture Placeholder 2"/>
          <p:cNvSpPr>
            <a:spLocks noGrp="1"/>
          </p:cNvSpPr>
          <p:nvPr userDrawn="1">
            <p:ph type="pic" idx="10"/>
          </p:nvPr>
        </p:nvSpPr>
        <p:spPr>
          <a:xfrm>
            <a:off x="200717" y="2209800"/>
            <a:ext cx="2161483" cy="4267200"/>
          </a:xfrm>
        </p:spPr>
        <p:txBody>
          <a:bodyPr>
            <a:normAutofit/>
          </a:bodyPr>
          <a:lstStyle>
            <a:lvl1pPr marL="0" indent="0">
              <a:buNone/>
              <a:defRPr sz="16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Subtitle 2"/>
          <p:cNvSpPr>
            <a:spLocks noGrp="1"/>
          </p:cNvSpPr>
          <p:nvPr userDrawn="1">
            <p:ph type="subTitle" idx="11" hasCustomPrompt="1"/>
          </p:nvPr>
        </p:nvSpPr>
        <p:spPr>
          <a:xfrm>
            <a:off x="2743200" y="1371600"/>
            <a:ext cx="5943600" cy="457200"/>
          </a:xfrm>
        </p:spPr>
        <p:txBody>
          <a:bodyPr>
            <a:normAutofit/>
          </a:bodyPr>
          <a:lstStyle>
            <a:lvl1pPr marL="0" indent="0" algn="l">
              <a:buNone/>
              <a:defRPr sz="1600" b="1" cap="none" baseline="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Content Page with Text and Photo</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ith Text and Table">
    <p:spTree>
      <p:nvGrpSpPr>
        <p:cNvPr id="1" name=""/>
        <p:cNvGrpSpPr/>
        <p:nvPr/>
      </p:nvGrpSpPr>
      <p:grpSpPr>
        <a:xfrm>
          <a:off x="0" y="0"/>
          <a:ext cx="0" cy="0"/>
          <a:chOff x="0" y="0"/>
          <a:chExt cx="0" cy="0"/>
        </a:xfrm>
      </p:grpSpPr>
      <p:grpSp>
        <p:nvGrpSpPr>
          <p:cNvPr id="85" name="Group 84"/>
          <p:cNvGrpSpPr/>
          <p:nvPr userDrawn="1"/>
        </p:nvGrpSpPr>
        <p:grpSpPr>
          <a:xfrm>
            <a:off x="-13678" y="6131859"/>
            <a:ext cx="9157677" cy="735701"/>
            <a:chOff x="-13678" y="6030595"/>
            <a:chExt cx="9157677" cy="836965"/>
          </a:xfrm>
        </p:grpSpPr>
        <p:sp>
          <p:nvSpPr>
            <p:cNvPr id="86" name="Rectangle 3"/>
            <p:cNvSpPr>
              <a:spLocks noChangeArrowheads="1"/>
            </p:cNvSpPr>
            <p:nvPr/>
          </p:nvSpPr>
          <p:spPr bwMode="auto">
            <a:xfrm>
              <a:off x="-13678" y="6030595"/>
              <a:ext cx="9157677" cy="836965"/>
            </a:xfrm>
            <a:prstGeom prst="rect">
              <a:avLst/>
            </a:prstGeom>
            <a:gradFill rotWithShape="1">
              <a:gsLst>
                <a:gs pos="0">
                  <a:schemeClr val="accent4"/>
                </a:gs>
                <a:gs pos="100000">
                  <a:schemeClr val="accent4">
                    <a:lumMod val="75000"/>
                  </a:schemeClr>
                </a:gs>
              </a:gsLst>
              <a:path path="shape">
                <a:fillToRect l="50000" t="50000" r="50000" b="50000"/>
              </a:path>
            </a:gradFill>
            <a:ln>
              <a:noFill/>
            </a:ln>
            <a:effectLst/>
            <a:extLs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8C8681"/>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87" name="Freeform 4"/>
            <p:cNvSpPr>
              <a:spLocks/>
            </p:cNvSpPr>
            <p:nvPr/>
          </p:nvSpPr>
          <p:spPr bwMode="auto">
            <a:xfrm>
              <a:off x="-13678" y="6040699"/>
              <a:ext cx="3998423" cy="400801"/>
            </a:xfrm>
            <a:custGeom>
              <a:avLst/>
              <a:gdLst>
                <a:gd name="T0" fmla="*/ 1179622 w 1482498"/>
                <a:gd name="T1" fmla="*/ 0 h 758784"/>
                <a:gd name="T2" fmla="*/ 0 w 1482498"/>
                <a:gd name="T3" fmla="*/ 255054 h 758784"/>
                <a:gd name="T4" fmla="*/ 0 w 1482498"/>
                <a:gd name="T5" fmla="*/ 758784 h 758784"/>
                <a:gd name="T6" fmla="*/ 1482498 w 1482498"/>
                <a:gd name="T7" fmla="*/ 0 h 758784"/>
                <a:gd name="T8" fmla="*/ 1179622 w 1482498"/>
                <a:gd name="T9" fmla="*/ 0 h 758784"/>
              </a:gdLst>
              <a:ahLst/>
              <a:cxnLst>
                <a:cxn ang="0">
                  <a:pos x="T0" y="T1"/>
                </a:cxn>
                <a:cxn ang="0">
                  <a:pos x="T2" y="T3"/>
                </a:cxn>
                <a:cxn ang="0">
                  <a:pos x="T4" y="T5"/>
                </a:cxn>
                <a:cxn ang="0">
                  <a:pos x="T6" y="T7"/>
                </a:cxn>
                <a:cxn ang="0">
                  <a:pos x="T8" y="T9"/>
                </a:cxn>
              </a:cxnLst>
              <a:rect l="0" t="0" r="r" b="b"/>
              <a:pathLst>
                <a:path w="1482498" h="758784">
                  <a:moveTo>
                    <a:pt x="1179622" y="0"/>
                  </a:moveTo>
                  <a:lnTo>
                    <a:pt x="0" y="255054"/>
                  </a:lnTo>
                  <a:lnTo>
                    <a:pt x="0" y="758784"/>
                  </a:lnTo>
                  <a:lnTo>
                    <a:pt x="1482498" y="0"/>
                  </a:lnTo>
                  <a:lnTo>
                    <a:pt x="1179622" y="0"/>
                  </a:lnTo>
                  <a:close/>
                </a:path>
              </a:pathLst>
            </a:custGeom>
            <a:solidFill>
              <a:schemeClr val="accent4">
                <a:lumMod val="75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88" name="Freeform 5"/>
            <p:cNvSpPr>
              <a:spLocks/>
            </p:cNvSpPr>
            <p:nvPr/>
          </p:nvSpPr>
          <p:spPr bwMode="auto">
            <a:xfrm>
              <a:off x="1835056" y="6040699"/>
              <a:ext cx="2631219" cy="826861"/>
            </a:xfrm>
            <a:custGeom>
              <a:avLst/>
              <a:gdLst>
                <a:gd name="T0" fmla="*/ 946885 w 975579"/>
                <a:gd name="T1" fmla="*/ 0 h 1565390"/>
                <a:gd name="T2" fmla="*/ 0 w 975579"/>
                <a:gd name="T3" fmla="*/ 1565390 h 1565390"/>
                <a:gd name="T4" fmla="*/ 427214 w 975579"/>
                <a:gd name="T5" fmla="*/ 1565390 h 1565390"/>
                <a:gd name="T6" fmla="*/ 975579 w 975579"/>
                <a:gd name="T7" fmla="*/ 0 h 1565390"/>
                <a:gd name="T8" fmla="*/ 946885 w 975579"/>
                <a:gd name="T9" fmla="*/ 0 h 1565390"/>
              </a:gdLst>
              <a:ahLst/>
              <a:cxnLst>
                <a:cxn ang="0">
                  <a:pos x="T0" y="T1"/>
                </a:cxn>
                <a:cxn ang="0">
                  <a:pos x="T2" y="T3"/>
                </a:cxn>
                <a:cxn ang="0">
                  <a:pos x="T4" y="T5"/>
                </a:cxn>
                <a:cxn ang="0">
                  <a:pos x="T6" y="T7"/>
                </a:cxn>
                <a:cxn ang="0">
                  <a:pos x="T8" y="T9"/>
                </a:cxn>
              </a:cxnLst>
              <a:rect l="0" t="0" r="r" b="b"/>
              <a:pathLst>
                <a:path w="975579" h="1565390">
                  <a:moveTo>
                    <a:pt x="946885" y="0"/>
                  </a:moveTo>
                  <a:lnTo>
                    <a:pt x="0" y="1565390"/>
                  </a:lnTo>
                  <a:lnTo>
                    <a:pt x="427214" y="1565390"/>
                  </a:lnTo>
                  <a:lnTo>
                    <a:pt x="975579" y="0"/>
                  </a:lnTo>
                  <a:lnTo>
                    <a:pt x="946885" y="0"/>
                  </a:lnTo>
                  <a:close/>
                </a:path>
              </a:pathLst>
            </a:custGeom>
            <a:solidFill>
              <a:schemeClr val="accent4">
                <a:lumMod val="75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89" name="Freeform 6"/>
            <p:cNvSpPr>
              <a:spLocks/>
            </p:cNvSpPr>
            <p:nvPr/>
          </p:nvSpPr>
          <p:spPr bwMode="auto">
            <a:xfrm>
              <a:off x="4732835" y="6040699"/>
              <a:ext cx="3800652" cy="826861"/>
            </a:xfrm>
            <a:custGeom>
              <a:avLst/>
              <a:gdLst>
                <a:gd name="T0" fmla="*/ 0 w 1409170"/>
                <a:gd name="T1" fmla="*/ 0 h 1565390"/>
                <a:gd name="T2" fmla="*/ 851241 w 1409170"/>
                <a:gd name="T3" fmla="*/ 1565390 h 1565390"/>
                <a:gd name="T4" fmla="*/ 1409170 w 1409170"/>
                <a:gd name="T5" fmla="*/ 1565390 h 1565390"/>
                <a:gd name="T6" fmla="*/ 38258 w 1409170"/>
                <a:gd name="T7" fmla="*/ 0 h 1565390"/>
                <a:gd name="T8" fmla="*/ 0 w 1409170"/>
                <a:gd name="T9" fmla="*/ 0 h 1565390"/>
              </a:gdLst>
              <a:ahLst/>
              <a:cxnLst>
                <a:cxn ang="0">
                  <a:pos x="T0" y="T1"/>
                </a:cxn>
                <a:cxn ang="0">
                  <a:pos x="T2" y="T3"/>
                </a:cxn>
                <a:cxn ang="0">
                  <a:pos x="T4" y="T5"/>
                </a:cxn>
                <a:cxn ang="0">
                  <a:pos x="T6" y="T7"/>
                </a:cxn>
                <a:cxn ang="0">
                  <a:pos x="T8" y="T9"/>
                </a:cxn>
              </a:cxnLst>
              <a:rect l="0" t="0" r="r" b="b"/>
              <a:pathLst>
                <a:path w="1409170" h="1565390">
                  <a:moveTo>
                    <a:pt x="0" y="0"/>
                  </a:moveTo>
                  <a:lnTo>
                    <a:pt x="851241" y="1565390"/>
                  </a:lnTo>
                  <a:lnTo>
                    <a:pt x="1409170" y="1565390"/>
                  </a:lnTo>
                  <a:lnTo>
                    <a:pt x="38258" y="0"/>
                  </a:lnTo>
                  <a:lnTo>
                    <a:pt x="0" y="0"/>
                  </a:lnTo>
                  <a:close/>
                </a:path>
              </a:pathLst>
            </a:custGeom>
            <a:solidFill>
              <a:schemeClr val="accent4">
                <a:lumMod val="75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90" name="Freeform 7"/>
            <p:cNvSpPr>
              <a:spLocks/>
            </p:cNvSpPr>
            <p:nvPr/>
          </p:nvSpPr>
          <p:spPr bwMode="auto">
            <a:xfrm>
              <a:off x="3675191" y="6040699"/>
              <a:ext cx="945861" cy="826861"/>
            </a:xfrm>
            <a:custGeom>
              <a:avLst/>
              <a:gdLst>
                <a:gd name="T0" fmla="*/ 312440 w 350698"/>
                <a:gd name="T1" fmla="*/ 0 h 1565390"/>
                <a:gd name="T2" fmla="*/ 0 w 350698"/>
                <a:gd name="T3" fmla="*/ 1565390 h 1565390"/>
                <a:gd name="T4" fmla="*/ 350698 w 350698"/>
                <a:gd name="T5" fmla="*/ 1565390 h 1565390"/>
                <a:gd name="T6" fmla="*/ 334757 w 350698"/>
                <a:gd name="T7" fmla="*/ 0 h 1565390"/>
                <a:gd name="T8" fmla="*/ 312440 w 350698"/>
                <a:gd name="T9" fmla="*/ 0 h 1565390"/>
              </a:gdLst>
              <a:ahLst/>
              <a:cxnLst>
                <a:cxn ang="0">
                  <a:pos x="T0" y="T1"/>
                </a:cxn>
                <a:cxn ang="0">
                  <a:pos x="T2" y="T3"/>
                </a:cxn>
                <a:cxn ang="0">
                  <a:pos x="T4" y="T5"/>
                </a:cxn>
                <a:cxn ang="0">
                  <a:pos x="T6" y="T7"/>
                </a:cxn>
                <a:cxn ang="0">
                  <a:pos x="T8" y="T9"/>
                </a:cxn>
              </a:cxnLst>
              <a:rect l="0" t="0" r="r" b="b"/>
              <a:pathLst>
                <a:path w="350698" h="1565390">
                  <a:moveTo>
                    <a:pt x="312440" y="0"/>
                  </a:moveTo>
                  <a:lnTo>
                    <a:pt x="0" y="1565390"/>
                  </a:lnTo>
                  <a:lnTo>
                    <a:pt x="350698" y="1565390"/>
                  </a:lnTo>
                  <a:lnTo>
                    <a:pt x="334757" y="0"/>
                  </a:lnTo>
                  <a:lnTo>
                    <a:pt x="312440" y="0"/>
                  </a:lnTo>
                  <a:close/>
                </a:path>
              </a:pathLst>
            </a:custGeom>
            <a:solidFill>
              <a:schemeClr val="accent4">
                <a:lumMod val="75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91" name="Freeform 8"/>
            <p:cNvSpPr>
              <a:spLocks/>
            </p:cNvSpPr>
            <p:nvPr/>
          </p:nvSpPr>
          <p:spPr bwMode="auto">
            <a:xfrm>
              <a:off x="4621052" y="6040699"/>
              <a:ext cx="1676756" cy="826861"/>
            </a:xfrm>
            <a:custGeom>
              <a:avLst/>
              <a:gdLst>
                <a:gd name="T0" fmla="*/ 0 w 621692"/>
                <a:gd name="T1" fmla="*/ 0 h 1565390"/>
                <a:gd name="T2" fmla="*/ 235924 w 621692"/>
                <a:gd name="T3" fmla="*/ 1565390 h 1565390"/>
                <a:gd name="T4" fmla="*/ 621692 w 621692"/>
                <a:gd name="T5" fmla="*/ 1565390 h 1565390"/>
                <a:gd name="T6" fmla="*/ 22317 w 621692"/>
                <a:gd name="T7" fmla="*/ 0 h 1565390"/>
                <a:gd name="T8" fmla="*/ 0 w 621692"/>
                <a:gd name="T9" fmla="*/ 0 h 1565390"/>
              </a:gdLst>
              <a:ahLst/>
              <a:cxnLst>
                <a:cxn ang="0">
                  <a:pos x="T0" y="T1"/>
                </a:cxn>
                <a:cxn ang="0">
                  <a:pos x="T2" y="T3"/>
                </a:cxn>
                <a:cxn ang="0">
                  <a:pos x="T4" y="T5"/>
                </a:cxn>
                <a:cxn ang="0">
                  <a:pos x="T6" y="T7"/>
                </a:cxn>
                <a:cxn ang="0">
                  <a:pos x="T8" y="T9"/>
                </a:cxn>
              </a:cxnLst>
              <a:rect l="0" t="0" r="r" b="b"/>
              <a:pathLst>
                <a:path w="621692" h="1565390">
                  <a:moveTo>
                    <a:pt x="0" y="0"/>
                  </a:moveTo>
                  <a:lnTo>
                    <a:pt x="235924" y="1565390"/>
                  </a:lnTo>
                  <a:lnTo>
                    <a:pt x="621692" y="1565390"/>
                  </a:lnTo>
                  <a:lnTo>
                    <a:pt x="22317" y="0"/>
                  </a:lnTo>
                  <a:lnTo>
                    <a:pt x="0" y="0"/>
                  </a:lnTo>
                  <a:close/>
                </a:path>
              </a:pathLst>
            </a:custGeom>
            <a:solidFill>
              <a:schemeClr val="accent4">
                <a:lumMod val="75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92" name="Freeform 9"/>
            <p:cNvSpPr>
              <a:spLocks/>
            </p:cNvSpPr>
            <p:nvPr/>
          </p:nvSpPr>
          <p:spPr bwMode="auto">
            <a:xfrm>
              <a:off x="-13678" y="6040699"/>
              <a:ext cx="4342372" cy="826861"/>
            </a:xfrm>
            <a:custGeom>
              <a:avLst/>
              <a:gdLst>
                <a:gd name="T0" fmla="*/ 1552637 w 1610024"/>
                <a:gd name="T1" fmla="*/ 0 h 1565390"/>
                <a:gd name="T2" fmla="*/ 0 w 1610024"/>
                <a:gd name="T3" fmla="*/ 1160493 h 1565390"/>
                <a:gd name="T4" fmla="*/ 0 w 1610024"/>
                <a:gd name="T5" fmla="*/ 1565390 h 1565390"/>
                <a:gd name="T6" fmla="*/ 312440 w 1610024"/>
                <a:gd name="T7" fmla="*/ 1565390 h 1565390"/>
                <a:gd name="T8" fmla="*/ 1610024 w 1610024"/>
                <a:gd name="T9" fmla="*/ 0 h 1565390"/>
                <a:gd name="T10" fmla="*/ 1552637 w 1610024"/>
                <a:gd name="T11" fmla="*/ 0 h 1565390"/>
              </a:gdLst>
              <a:ahLst/>
              <a:cxnLst>
                <a:cxn ang="0">
                  <a:pos x="T0" y="T1"/>
                </a:cxn>
                <a:cxn ang="0">
                  <a:pos x="T2" y="T3"/>
                </a:cxn>
                <a:cxn ang="0">
                  <a:pos x="T4" y="T5"/>
                </a:cxn>
                <a:cxn ang="0">
                  <a:pos x="T6" y="T7"/>
                </a:cxn>
                <a:cxn ang="0">
                  <a:pos x="T8" y="T9"/>
                </a:cxn>
                <a:cxn ang="0">
                  <a:pos x="T10" y="T11"/>
                </a:cxn>
              </a:cxnLst>
              <a:rect l="0" t="0" r="r" b="b"/>
              <a:pathLst>
                <a:path w="1610024" h="1565390">
                  <a:moveTo>
                    <a:pt x="1552637" y="0"/>
                  </a:moveTo>
                  <a:lnTo>
                    <a:pt x="0" y="1160493"/>
                  </a:lnTo>
                  <a:lnTo>
                    <a:pt x="0" y="1565390"/>
                  </a:lnTo>
                  <a:lnTo>
                    <a:pt x="312440" y="1565390"/>
                  </a:lnTo>
                  <a:lnTo>
                    <a:pt x="1610024" y="0"/>
                  </a:lnTo>
                  <a:lnTo>
                    <a:pt x="1552637" y="0"/>
                  </a:lnTo>
                  <a:close/>
                </a:path>
              </a:pathLst>
            </a:custGeom>
            <a:solidFill>
              <a:schemeClr val="accent4">
                <a:lumMod val="75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93" name="Freeform 10"/>
            <p:cNvSpPr>
              <a:spLocks/>
            </p:cNvSpPr>
            <p:nvPr/>
          </p:nvSpPr>
          <p:spPr bwMode="auto">
            <a:xfrm>
              <a:off x="5059588" y="6040699"/>
              <a:ext cx="4084411" cy="656774"/>
            </a:xfrm>
            <a:custGeom>
              <a:avLst/>
              <a:gdLst>
                <a:gd name="T0" fmla="*/ 137092 w 1514380"/>
                <a:gd name="T1" fmla="*/ 0 h 1243386"/>
                <a:gd name="T2" fmla="*/ 0 w 1514380"/>
                <a:gd name="T3" fmla="*/ 0 h 1243386"/>
                <a:gd name="T4" fmla="*/ 1514380 w 1514380"/>
                <a:gd name="T5" fmla="*/ 1243386 h 1243386"/>
                <a:gd name="T6" fmla="*/ 1514380 w 1514380"/>
                <a:gd name="T7" fmla="*/ 650386 h 1243386"/>
                <a:gd name="T8" fmla="*/ 137092 w 1514380"/>
                <a:gd name="T9" fmla="*/ 0 h 1243386"/>
              </a:gdLst>
              <a:ahLst/>
              <a:cxnLst>
                <a:cxn ang="0">
                  <a:pos x="T0" y="T1"/>
                </a:cxn>
                <a:cxn ang="0">
                  <a:pos x="T2" y="T3"/>
                </a:cxn>
                <a:cxn ang="0">
                  <a:pos x="T4" y="T5"/>
                </a:cxn>
                <a:cxn ang="0">
                  <a:pos x="T6" y="T7"/>
                </a:cxn>
                <a:cxn ang="0">
                  <a:pos x="T8" y="T9"/>
                </a:cxn>
              </a:cxnLst>
              <a:rect l="0" t="0" r="r" b="b"/>
              <a:pathLst>
                <a:path w="1514380" h="1243386">
                  <a:moveTo>
                    <a:pt x="137092" y="0"/>
                  </a:moveTo>
                  <a:lnTo>
                    <a:pt x="0" y="0"/>
                  </a:lnTo>
                  <a:lnTo>
                    <a:pt x="1514380" y="1243386"/>
                  </a:lnTo>
                  <a:lnTo>
                    <a:pt x="1514380" y="650386"/>
                  </a:lnTo>
                  <a:lnTo>
                    <a:pt x="137092" y="0"/>
                  </a:lnTo>
                  <a:close/>
                </a:path>
              </a:pathLst>
            </a:custGeom>
            <a:solidFill>
              <a:schemeClr val="accent4">
                <a:lumMod val="75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grpSp>
      <p:sp>
        <p:nvSpPr>
          <p:cNvPr id="94" name="Rectangle 11"/>
          <p:cNvSpPr>
            <a:spLocks noChangeArrowheads="1"/>
          </p:cNvSpPr>
          <p:nvPr userDrawn="1"/>
        </p:nvSpPr>
        <p:spPr bwMode="auto">
          <a:xfrm>
            <a:off x="-13678" y="6140741"/>
            <a:ext cx="9157677" cy="117610"/>
          </a:xfrm>
          <a:prstGeom prst="rect">
            <a:avLst/>
          </a:prstGeom>
          <a:solidFill>
            <a:schemeClr val="accent4">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3" name="Content Placeholder 2"/>
          <p:cNvSpPr>
            <a:spLocks noGrp="1"/>
          </p:cNvSpPr>
          <p:nvPr>
            <p:ph idx="1"/>
          </p:nvPr>
        </p:nvSpPr>
        <p:spPr>
          <a:xfrm>
            <a:off x="457200" y="2438400"/>
            <a:ext cx="8229600" cy="3429000"/>
          </a:xfrm>
        </p:spPr>
        <p:txBody>
          <a:bodyPr>
            <a:normAutofit/>
          </a:bodyPr>
          <a:lstStyle>
            <a:lvl1pPr>
              <a:defRPr sz="1800">
                <a:solidFill>
                  <a:schemeClr val="tx2"/>
                </a:solidFill>
              </a:defRPr>
            </a:lvl1pPr>
            <a:lvl2pPr>
              <a:defRPr sz="1600">
                <a:solidFill>
                  <a:schemeClr val="tx2"/>
                </a:solidFill>
              </a:defRPr>
            </a:lvl2pPr>
            <a:lvl3pPr>
              <a:defRPr sz="1400">
                <a:solidFill>
                  <a:schemeClr val="tx2"/>
                </a:solidFill>
              </a:defRPr>
            </a:lvl3pPr>
            <a:lvl4pPr>
              <a:defRPr sz="1200">
                <a:solidFill>
                  <a:schemeClr val="tx2"/>
                </a:solidFill>
              </a:defRPr>
            </a:lvl4pPr>
            <a:lvl5pPr>
              <a:defRPr sz="12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hasCustomPrompt="1"/>
          </p:nvPr>
        </p:nvSpPr>
        <p:spPr>
          <a:xfrm>
            <a:off x="457200" y="1524000"/>
            <a:ext cx="8229600" cy="533400"/>
          </a:xfrm>
        </p:spPr>
        <p:txBody>
          <a:bodyPr>
            <a:noAutofit/>
          </a:bodyPr>
          <a:lstStyle>
            <a:lvl1pPr>
              <a:defRPr sz="2800">
                <a:solidFill>
                  <a:schemeClr val="accent4"/>
                </a:solidFill>
              </a:defRPr>
            </a:lvl1pPr>
          </a:lstStyle>
          <a:p>
            <a:r>
              <a:rPr lang="en-US" dirty="0"/>
              <a:t>Content Page with Text and Table</a:t>
            </a:r>
          </a:p>
        </p:txBody>
      </p:sp>
      <p:sp>
        <p:nvSpPr>
          <p:cNvPr id="9" name="Subtitle 2"/>
          <p:cNvSpPr>
            <a:spLocks noGrp="1"/>
          </p:cNvSpPr>
          <p:nvPr>
            <p:ph type="subTitle" idx="11" hasCustomPrompt="1"/>
          </p:nvPr>
        </p:nvSpPr>
        <p:spPr>
          <a:xfrm>
            <a:off x="457200" y="1981200"/>
            <a:ext cx="8229600" cy="381000"/>
          </a:xfrm>
        </p:spPr>
        <p:txBody>
          <a:bodyPr>
            <a:normAutofit/>
          </a:bodyPr>
          <a:lstStyle>
            <a:lvl1pPr marL="0" indent="0" algn="l">
              <a:buNone/>
              <a:defRPr sz="1600" b="1" cap="none" baseline="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Content Page with Text and Table</a:t>
            </a:r>
          </a:p>
        </p:txBody>
      </p:sp>
      <p:grpSp>
        <p:nvGrpSpPr>
          <p:cNvPr id="2048" name="Group 25"/>
          <p:cNvGrpSpPr>
            <a:grpSpLocks/>
          </p:cNvGrpSpPr>
          <p:nvPr userDrawn="1"/>
        </p:nvGrpSpPr>
        <p:grpSpPr bwMode="auto">
          <a:xfrm>
            <a:off x="3116119" y="219076"/>
            <a:ext cx="2911763" cy="734525"/>
            <a:chOff x="108187989" y="105498746"/>
            <a:chExt cx="3159505" cy="797050"/>
          </a:xfrm>
        </p:grpSpPr>
        <p:sp>
          <p:nvSpPr>
            <p:cNvPr id="2049" name="Freeform 26"/>
            <p:cNvSpPr>
              <a:spLocks/>
            </p:cNvSpPr>
            <p:nvPr/>
          </p:nvSpPr>
          <p:spPr bwMode="auto">
            <a:xfrm>
              <a:off x="108187989" y="106008858"/>
              <a:ext cx="302879" cy="286938"/>
            </a:xfrm>
            <a:custGeom>
              <a:avLst/>
              <a:gdLst>
                <a:gd name="T0" fmla="*/ 153033 w 302879"/>
                <a:gd name="T1" fmla="*/ 0 h 286938"/>
                <a:gd name="T2" fmla="*/ 200856 w 302879"/>
                <a:gd name="T3" fmla="*/ 92458 h 286938"/>
                <a:gd name="T4" fmla="*/ 302879 w 302879"/>
                <a:gd name="T5" fmla="*/ 108399 h 286938"/>
                <a:gd name="T6" fmla="*/ 229550 w 302879"/>
                <a:gd name="T7" fmla="*/ 181728 h 286938"/>
                <a:gd name="T8" fmla="*/ 245491 w 302879"/>
                <a:gd name="T9" fmla="*/ 286938 h 286938"/>
                <a:gd name="T10" fmla="*/ 153033 w 302879"/>
                <a:gd name="T11" fmla="*/ 239115 h 286938"/>
                <a:gd name="T12" fmla="*/ 57387 w 302879"/>
                <a:gd name="T13" fmla="*/ 286938 h 286938"/>
                <a:gd name="T14" fmla="*/ 76517 w 302879"/>
                <a:gd name="T15" fmla="*/ 181728 h 286938"/>
                <a:gd name="T16" fmla="*/ 0 w 302879"/>
                <a:gd name="T17" fmla="*/ 108399 h 286938"/>
                <a:gd name="T18" fmla="*/ 105210 w 302879"/>
                <a:gd name="T19" fmla="*/ 92458 h 286938"/>
                <a:gd name="T20" fmla="*/ 153033 w 302879"/>
                <a:gd name="T21" fmla="*/ 0 h 286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879" h="286938">
                  <a:moveTo>
                    <a:pt x="153033" y="0"/>
                  </a:moveTo>
                  <a:lnTo>
                    <a:pt x="200856" y="92458"/>
                  </a:lnTo>
                  <a:lnTo>
                    <a:pt x="302879" y="108399"/>
                  </a:lnTo>
                  <a:lnTo>
                    <a:pt x="229550" y="181728"/>
                  </a:lnTo>
                  <a:lnTo>
                    <a:pt x="245491" y="286938"/>
                  </a:lnTo>
                  <a:lnTo>
                    <a:pt x="153033" y="239115"/>
                  </a:lnTo>
                  <a:lnTo>
                    <a:pt x="57387" y="286938"/>
                  </a:lnTo>
                  <a:lnTo>
                    <a:pt x="76517" y="181728"/>
                  </a:lnTo>
                  <a:lnTo>
                    <a:pt x="0" y="108399"/>
                  </a:lnTo>
                  <a:lnTo>
                    <a:pt x="105210" y="92458"/>
                  </a:lnTo>
                  <a:lnTo>
                    <a:pt x="153033" y="0"/>
                  </a:lnTo>
                  <a:close/>
                </a:path>
              </a:pathLst>
            </a:custGeom>
            <a:solidFill>
              <a:srgbClr val="FFFFFF"/>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1"/>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051" name="Freeform 27"/>
            <p:cNvSpPr>
              <a:spLocks/>
            </p:cNvSpPr>
            <p:nvPr/>
          </p:nvSpPr>
          <p:spPr bwMode="auto">
            <a:xfrm>
              <a:off x="108608831" y="105737861"/>
              <a:ext cx="302879" cy="286938"/>
            </a:xfrm>
            <a:custGeom>
              <a:avLst/>
              <a:gdLst>
                <a:gd name="T0" fmla="*/ 149845 w 302879"/>
                <a:gd name="T1" fmla="*/ 0 h 286938"/>
                <a:gd name="T2" fmla="*/ 197668 w 302879"/>
                <a:gd name="T3" fmla="*/ 92458 h 286938"/>
                <a:gd name="T4" fmla="*/ 302879 w 302879"/>
                <a:gd name="T5" fmla="*/ 108399 h 286938"/>
                <a:gd name="T6" fmla="*/ 226362 w 302879"/>
                <a:gd name="T7" fmla="*/ 181728 h 286938"/>
                <a:gd name="T8" fmla="*/ 245491 w 302879"/>
                <a:gd name="T9" fmla="*/ 286938 h 286938"/>
                <a:gd name="T10" fmla="*/ 149845 w 302879"/>
                <a:gd name="T11" fmla="*/ 239115 h 286938"/>
                <a:gd name="T12" fmla="*/ 57388 w 302879"/>
                <a:gd name="T13" fmla="*/ 286938 h 286938"/>
                <a:gd name="T14" fmla="*/ 73329 w 302879"/>
                <a:gd name="T15" fmla="*/ 181728 h 286938"/>
                <a:gd name="T16" fmla="*/ 0 w 302879"/>
                <a:gd name="T17" fmla="*/ 108399 h 286938"/>
                <a:gd name="T18" fmla="*/ 102022 w 302879"/>
                <a:gd name="T19" fmla="*/ 92458 h 286938"/>
                <a:gd name="T20" fmla="*/ 149845 w 302879"/>
                <a:gd name="T21" fmla="*/ 0 h 286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879" h="286938">
                  <a:moveTo>
                    <a:pt x="149845" y="0"/>
                  </a:moveTo>
                  <a:lnTo>
                    <a:pt x="197668" y="92458"/>
                  </a:lnTo>
                  <a:lnTo>
                    <a:pt x="302879" y="108399"/>
                  </a:lnTo>
                  <a:lnTo>
                    <a:pt x="226362" y="181728"/>
                  </a:lnTo>
                  <a:lnTo>
                    <a:pt x="245491" y="286938"/>
                  </a:lnTo>
                  <a:lnTo>
                    <a:pt x="149845" y="239115"/>
                  </a:lnTo>
                  <a:lnTo>
                    <a:pt x="57388" y="286938"/>
                  </a:lnTo>
                  <a:lnTo>
                    <a:pt x="73329" y="181728"/>
                  </a:lnTo>
                  <a:lnTo>
                    <a:pt x="0" y="108399"/>
                  </a:lnTo>
                  <a:lnTo>
                    <a:pt x="102022" y="92458"/>
                  </a:lnTo>
                  <a:lnTo>
                    <a:pt x="149845" y="0"/>
                  </a:lnTo>
                  <a:close/>
                </a:path>
              </a:pathLst>
            </a:custGeom>
            <a:solidFill>
              <a:srgbClr val="FFFFFF"/>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1"/>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052" name="Freeform 28"/>
            <p:cNvSpPr>
              <a:spLocks/>
            </p:cNvSpPr>
            <p:nvPr/>
          </p:nvSpPr>
          <p:spPr bwMode="auto">
            <a:xfrm>
              <a:off x="109090249" y="105549758"/>
              <a:ext cx="302879" cy="286937"/>
            </a:xfrm>
            <a:custGeom>
              <a:avLst/>
              <a:gdLst>
                <a:gd name="T0" fmla="*/ 149845 w 302879"/>
                <a:gd name="T1" fmla="*/ 0 h 286937"/>
                <a:gd name="T2" fmla="*/ 197668 w 302879"/>
                <a:gd name="T3" fmla="*/ 95646 h 286937"/>
                <a:gd name="T4" fmla="*/ 302879 w 302879"/>
                <a:gd name="T5" fmla="*/ 108398 h 286937"/>
                <a:gd name="T6" fmla="*/ 226362 w 302879"/>
                <a:gd name="T7" fmla="*/ 181727 h 286937"/>
                <a:gd name="T8" fmla="*/ 242303 w 302879"/>
                <a:gd name="T9" fmla="*/ 286937 h 286937"/>
                <a:gd name="T10" fmla="*/ 149845 w 302879"/>
                <a:gd name="T11" fmla="*/ 239114 h 286937"/>
                <a:gd name="T12" fmla="*/ 57388 w 302879"/>
                <a:gd name="T13" fmla="*/ 286937 h 286937"/>
                <a:gd name="T14" fmla="*/ 73329 w 302879"/>
                <a:gd name="T15" fmla="*/ 181727 h 286937"/>
                <a:gd name="T16" fmla="*/ 0 w 302879"/>
                <a:gd name="T17" fmla="*/ 108398 h 286937"/>
                <a:gd name="T18" fmla="*/ 102022 w 302879"/>
                <a:gd name="T19" fmla="*/ 95646 h 286937"/>
                <a:gd name="T20" fmla="*/ 149845 w 302879"/>
                <a:gd name="T21" fmla="*/ 0 h 286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879" h="286937">
                  <a:moveTo>
                    <a:pt x="149845" y="0"/>
                  </a:moveTo>
                  <a:lnTo>
                    <a:pt x="197668" y="95646"/>
                  </a:lnTo>
                  <a:lnTo>
                    <a:pt x="302879" y="108398"/>
                  </a:lnTo>
                  <a:lnTo>
                    <a:pt x="226362" y="181727"/>
                  </a:lnTo>
                  <a:lnTo>
                    <a:pt x="242303" y="286937"/>
                  </a:lnTo>
                  <a:lnTo>
                    <a:pt x="149845" y="239114"/>
                  </a:lnTo>
                  <a:lnTo>
                    <a:pt x="57388" y="286937"/>
                  </a:lnTo>
                  <a:lnTo>
                    <a:pt x="73329" y="181727"/>
                  </a:lnTo>
                  <a:lnTo>
                    <a:pt x="0" y="108398"/>
                  </a:lnTo>
                  <a:lnTo>
                    <a:pt x="102022" y="95646"/>
                  </a:lnTo>
                  <a:lnTo>
                    <a:pt x="149845" y="0"/>
                  </a:lnTo>
                  <a:close/>
                </a:path>
              </a:pathLst>
            </a:custGeom>
            <a:solidFill>
              <a:srgbClr val="FFFFFF"/>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1"/>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053" name="Freeform 29"/>
            <p:cNvSpPr>
              <a:spLocks/>
            </p:cNvSpPr>
            <p:nvPr/>
          </p:nvSpPr>
          <p:spPr bwMode="auto">
            <a:xfrm>
              <a:off x="109613114" y="105498746"/>
              <a:ext cx="302879" cy="290126"/>
            </a:xfrm>
            <a:custGeom>
              <a:avLst/>
              <a:gdLst>
                <a:gd name="T0" fmla="*/ 149845 w 302879"/>
                <a:gd name="T1" fmla="*/ 0 h 290126"/>
                <a:gd name="T2" fmla="*/ 197668 w 302879"/>
                <a:gd name="T3" fmla="*/ 95646 h 290126"/>
                <a:gd name="T4" fmla="*/ 302879 w 302879"/>
                <a:gd name="T5" fmla="*/ 111587 h 290126"/>
                <a:gd name="T6" fmla="*/ 226362 w 302879"/>
                <a:gd name="T7" fmla="*/ 184916 h 290126"/>
                <a:gd name="T8" fmla="*/ 242303 w 302879"/>
                <a:gd name="T9" fmla="*/ 290126 h 290126"/>
                <a:gd name="T10" fmla="*/ 149845 w 302879"/>
                <a:gd name="T11" fmla="*/ 239115 h 290126"/>
                <a:gd name="T12" fmla="*/ 57387 w 302879"/>
                <a:gd name="T13" fmla="*/ 290126 h 290126"/>
                <a:gd name="T14" fmla="*/ 73328 w 302879"/>
                <a:gd name="T15" fmla="*/ 184916 h 290126"/>
                <a:gd name="T16" fmla="*/ 0 w 302879"/>
                <a:gd name="T17" fmla="*/ 111587 h 290126"/>
                <a:gd name="T18" fmla="*/ 102022 w 302879"/>
                <a:gd name="T19" fmla="*/ 95646 h 290126"/>
                <a:gd name="T20" fmla="*/ 149845 w 302879"/>
                <a:gd name="T21" fmla="*/ 0 h 290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879" h="290126">
                  <a:moveTo>
                    <a:pt x="149845" y="0"/>
                  </a:moveTo>
                  <a:lnTo>
                    <a:pt x="197668" y="95646"/>
                  </a:lnTo>
                  <a:lnTo>
                    <a:pt x="302879" y="111587"/>
                  </a:lnTo>
                  <a:lnTo>
                    <a:pt x="226362" y="184916"/>
                  </a:lnTo>
                  <a:lnTo>
                    <a:pt x="242303" y="290126"/>
                  </a:lnTo>
                  <a:lnTo>
                    <a:pt x="149845" y="239115"/>
                  </a:lnTo>
                  <a:lnTo>
                    <a:pt x="57387" y="290126"/>
                  </a:lnTo>
                  <a:lnTo>
                    <a:pt x="73328" y="184916"/>
                  </a:lnTo>
                  <a:lnTo>
                    <a:pt x="0" y="111587"/>
                  </a:lnTo>
                  <a:lnTo>
                    <a:pt x="102022" y="95646"/>
                  </a:lnTo>
                  <a:lnTo>
                    <a:pt x="149845" y="0"/>
                  </a:lnTo>
                  <a:close/>
                </a:path>
              </a:pathLst>
            </a:custGeom>
            <a:solidFill>
              <a:srgbClr val="FFFFFF"/>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1"/>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054" name="Freeform 30"/>
            <p:cNvSpPr>
              <a:spLocks/>
            </p:cNvSpPr>
            <p:nvPr/>
          </p:nvSpPr>
          <p:spPr bwMode="auto">
            <a:xfrm>
              <a:off x="111044615" y="106008858"/>
              <a:ext cx="302879" cy="286938"/>
            </a:xfrm>
            <a:custGeom>
              <a:avLst/>
              <a:gdLst>
                <a:gd name="T0" fmla="*/ 153034 w 302879"/>
                <a:gd name="T1" fmla="*/ 0 h 286938"/>
                <a:gd name="T2" fmla="*/ 105211 w 302879"/>
                <a:gd name="T3" fmla="*/ 92458 h 286938"/>
                <a:gd name="T4" fmla="*/ 0 w 302879"/>
                <a:gd name="T5" fmla="*/ 108399 h 286938"/>
                <a:gd name="T6" fmla="*/ 76517 w 302879"/>
                <a:gd name="T7" fmla="*/ 181728 h 286938"/>
                <a:gd name="T8" fmla="*/ 57388 w 302879"/>
                <a:gd name="T9" fmla="*/ 286938 h 286938"/>
                <a:gd name="T10" fmla="*/ 153034 w 302879"/>
                <a:gd name="T11" fmla="*/ 239115 h 286938"/>
                <a:gd name="T12" fmla="*/ 245492 w 302879"/>
                <a:gd name="T13" fmla="*/ 286938 h 286938"/>
                <a:gd name="T14" fmla="*/ 226362 w 302879"/>
                <a:gd name="T15" fmla="*/ 181728 h 286938"/>
                <a:gd name="T16" fmla="*/ 302879 w 302879"/>
                <a:gd name="T17" fmla="*/ 108399 h 286938"/>
                <a:gd name="T18" fmla="*/ 197669 w 302879"/>
                <a:gd name="T19" fmla="*/ 92458 h 286938"/>
                <a:gd name="T20" fmla="*/ 153034 w 302879"/>
                <a:gd name="T21" fmla="*/ 0 h 286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879" h="286938">
                  <a:moveTo>
                    <a:pt x="153034" y="0"/>
                  </a:moveTo>
                  <a:lnTo>
                    <a:pt x="105211" y="92458"/>
                  </a:lnTo>
                  <a:lnTo>
                    <a:pt x="0" y="108399"/>
                  </a:lnTo>
                  <a:lnTo>
                    <a:pt x="76517" y="181728"/>
                  </a:lnTo>
                  <a:lnTo>
                    <a:pt x="57388" y="286938"/>
                  </a:lnTo>
                  <a:lnTo>
                    <a:pt x="153034" y="239115"/>
                  </a:lnTo>
                  <a:lnTo>
                    <a:pt x="245492" y="286938"/>
                  </a:lnTo>
                  <a:lnTo>
                    <a:pt x="226362" y="181728"/>
                  </a:lnTo>
                  <a:lnTo>
                    <a:pt x="302879" y="108399"/>
                  </a:lnTo>
                  <a:lnTo>
                    <a:pt x="197669" y="92458"/>
                  </a:lnTo>
                  <a:lnTo>
                    <a:pt x="153034" y="0"/>
                  </a:lnTo>
                  <a:close/>
                </a:path>
              </a:pathLst>
            </a:custGeom>
            <a:solidFill>
              <a:srgbClr val="FFFFFF"/>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1"/>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055" name="Freeform 31"/>
            <p:cNvSpPr>
              <a:spLocks/>
            </p:cNvSpPr>
            <p:nvPr/>
          </p:nvSpPr>
          <p:spPr bwMode="auto">
            <a:xfrm>
              <a:off x="110626961" y="105737861"/>
              <a:ext cx="302879" cy="286938"/>
            </a:xfrm>
            <a:custGeom>
              <a:avLst/>
              <a:gdLst>
                <a:gd name="T0" fmla="*/ 149845 w 302879"/>
                <a:gd name="T1" fmla="*/ 0 h 286938"/>
                <a:gd name="T2" fmla="*/ 105211 w 302879"/>
                <a:gd name="T3" fmla="*/ 92458 h 286938"/>
                <a:gd name="T4" fmla="*/ 0 w 302879"/>
                <a:gd name="T5" fmla="*/ 108399 h 286938"/>
                <a:gd name="T6" fmla="*/ 73329 w 302879"/>
                <a:gd name="T7" fmla="*/ 181728 h 286938"/>
                <a:gd name="T8" fmla="*/ 57388 w 302879"/>
                <a:gd name="T9" fmla="*/ 286938 h 286938"/>
                <a:gd name="T10" fmla="*/ 149845 w 302879"/>
                <a:gd name="T11" fmla="*/ 239115 h 286938"/>
                <a:gd name="T12" fmla="*/ 245491 w 302879"/>
                <a:gd name="T13" fmla="*/ 286938 h 286938"/>
                <a:gd name="T14" fmla="*/ 226362 w 302879"/>
                <a:gd name="T15" fmla="*/ 181728 h 286938"/>
                <a:gd name="T16" fmla="*/ 302879 w 302879"/>
                <a:gd name="T17" fmla="*/ 108399 h 286938"/>
                <a:gd name="T18" fmla="*/ 197668 w 302879"/>
                <a:gd name="T19" fmla="*/ 92458 h 286938"/>
                <a:gd name="T20" fmla="*/ 149845 w 302879"/>
                <a:gd name="T21" fmla="*/ 0 h 286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879" h="286938">
                  <a:moveTo>
                    <a:pt x="149845" y="0"/>
                  </a:moveTo>
                  <a:lnTo>
                    <a:pt x="105211" y="92458"/>
                  </a:lnTo>
                  <a:lnTo>
                    <a:pt x="0" y="108399"/>
                  </a:lnTo>
                  <a:lnTo>
                    <a:pt x="73329" y="181728"/>
                  </a:lnTo>
                  <a:lnTo>
                    <a:pt x="57388" y="286938"/>
                  </a:lnTo>
                  <a:lnTo>
                    <a:pt x="149845" y="239115"/>
                  </a:lnTo>
                  <a:lnTo>
                    <a:pt x="245491" y="286938"/>
                  </a:lnTo>
                  <a:lnTo>
                    <a:pt x="226362" y="181728"/>
                  </a:lnTo>
                  <a:lnTo>
                    <a:pt x="302879" y="108399"/>
                  </a:lnTo>
                  <a:lnTo>
                    <a:pt x="197668" y="92458"/>
                  </a:lnTo>
                  <a:lnTo>
                    <a:pt x="149845" y="0"/>
                  </a:lnTo>
                  <a:close/>
                </a:path>
              </a:pathLst>
            </a:custGeom>
            <a:solidFill>
              <a:srgbClr val="FFFFFF"/>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1"/>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056" name="Freeform 32"/>
            <p:cNvSpPr>
              <a:spLocks/>
            </p:cNvSpPr>
            <p:nvPr/>
          </p:nvSpPr>
          <p:spPr bwMode="auto">
            <a:xfrm>
              <a:off x="110145543" y="105549758"/>
              <a:ext cx="302879" cy="286937"/>
            </a:xfrm>
            <a:custGeom>
              <a:avLst/>
              <a:gdLst>
                <a:gd name="T0" fmla="*/ 149845 w 302879"/>
                <a:gd name="T1" fmla="*/ 0 h 286937"/>
                <a:gd name="T2" fmla="*/ 105211 w 302879"/>
                <a:gd name="T3" fmla="*/ 95646 h 286937"/>
                <a:gd name="T4" fmla="*/ 0 w 302879"/>
                <a:gd name="T5" fmla="*/ 108398 h 286937"/>
                <a:gd name="T6" fmla="*/ 76517 w 302879"/>
                <a:gd name="T7" fmla="*/ 181727 h 286937"/>
                <a:gd name="T8" fmla="*/ 57388 w 302879"/>
                <a:gd name="T9" fmla="*/ 286937 h 286937"/>
                <a:gd name="T10" fmla="*/ 149845 w 302879"/>
                <a:gd name="T11" fmla="*/ 239114 h 286937"/>
                <a:gd name="T12" fmla="*/ 245491 w 302879"/>
                <a:gd name="T13" fmla="*/ 286937 h 286937"/>
                <a:gd name="T14" fmla="*/ 226362 w 302879"/>
                <a:gd name="T15" fmla="*/ 181727 h 286937"/>
                <a:gd name="T16" fmla="*/ 302879 w 302879"/>
                <a:gd name="T17" fmla="*/ 108398 h 286937"/>
                <a:gd name="T18" fmla="*/ 197668 w 302879"/>
                <a:gd name="T19" fmla="*/ 95646 h 286937"/>
                <a:gd name="T20" fmla="*/ 149845 w 302879"/>
                <a:gd name="T21" fmla="*/ 0 h 286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879" h="286937">
                  <a:moveTo>
                    <a:pt x="149845" y="0"/>
                  </a:moveTo>
                  <a:lnTo>
                    <a:pt x="105211" y="95646"/>
                  </a:lnTo>
                  <a:lnTo>
                    <a:pt x="0" y="108398"/>
                  </a:lnTo>
                  <a:lnTo>
                    <a:pt x="76517" y="181727"/>
                  </a:lnTo>
                  <a:lnTo>
                    <a:pt x="57388" y="286937"/>
                  </a:lnTo>
                  <a:lnTo>
                    <a:pt x="149845" y="239114"/>
                  </a:lnTo>
                  <a:lnTo>
                    <a:pt x="245491" y="286937"/>
                  </a:lnTo>
                  <a:lnTo>
                    <a:pt x="226362" y="181727"/>
                  </a:lnTo>
                  <a:lnTo>
                    <a:pt x="302879" y="108398"/>
                  </a:lnTo>
                  <a:lnTo>
                    <a:pt x="197668" y="95646"/>
                  </a:lnTo>
                  <a:lnTo>
                    <a:pt x="149845" y="0"/>
                  </a:lnTo>
                  <a:close/>
                </a:path>
              </a:pathLst>
            </a:custGeom>
            <a:solidFill>
              <a:srgbClr val="FFFFFF"/>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1"/>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grpSp>
        <p:nvGrpSpPr>
          <p:cNvPr id="95" name="Group 94"/>
          <p:cNvGrpSpPr/>
          <p:nvPr userDrawn="1"/>
        </p:nvGrpSpPr>
        <p:grpSpPr>
          <a:xfrm>
            <a:off x="-13678" y="1"/>
            <a:ext cx="9157678" cy="1219200"/>
            <a:chOff x="0" y="0"/>
            <a:chExt cx="9144000" cy="1373314"/>
          </a:xfrm>
        </p:grpSpPr>
        <p:sp>
          <p:nvSpPr>
            <p:cNvPr id="96" name="Rectangle 3"/>
            <p:cNvSpPr>
              <a:spLocks noChangeArrowheads="1"/>
            </p:cNvSpPr>
            <p:nvPr/>
          </p:nvSpPr>
          <p:spPr bwMode="auto">
            <a:xfrm>
              <a:off x="0" y="0"/>
              <a:ext cx="9144000" cy="1373314"/>
            </a:xfrm>
            <a:prstGeom prst="rect">
              <a:avLst/>
            </a:prstGeom>
            <a:gradFill rotWithShape="1">
              <a:gsLst>
                <a:gs pos="0">
                  <a:schemeClr val="accent3"/>
                </a:gs>
                <a:gs pos="100000">
                  <a:schemeClr val="accent3">
                    <a:lumMod val="75000"/>
                  </a:schemeClr>
                </a:gs>
              </a:gsLst>
              <a:path path="shape">
                <a:fillToRect l="50000" t="50000" r="50000" b="50000"/>
              </a:path>
            </a:gradFill>
            <a:ln>
              <a:noFill/>
            </a:ln>
            <a:effectLst/>
            <a:extLs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8C8681"/>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97" name="Freeform 4"/>
            <p:cNvSpPr>
              <a:spLocks/>
            </p:cNvSpPr>
            <p:nvPr/>
          </p:nvSpPr>
          <p:spPr bwMode="auto">
            <a:xfrm>
              <a:off x="0" y="699092"/>
              <a:ext cx="3997284" cy="657643"/>
            </a:xfrm>
            <a:custGeom>
              <a:avLst/>
              <a:gdLst>
                <a:gd name="T0" fmla="*/ 1485801 w 1485801"/>
                <a:gd name="T1" fmla="*/ 758843 h 758843"/>
                <a:gd name="T2" fmla="*/ 0 w 1485801"/>
                <a:gd name="T3" fmla="*/ 0 h 758843"/>
                <a:gd name="T4" fmla="*/ 0 w 1485801"/>
                <a:gd name="T5" fmla="*/ 503769 h 758843"/>
                <a:gd name="T6" fmla="*/ 1179713 w 1485801"/>
                <a:gd name="T7" fmla="*/ 758843 h 758843"/>
                <a:gd name="T8" fmla="*/ 1485801 w 1485801"/>
                <a:gd name="T9" fmla="*/ 758843 h 758843"/>
              </a:gdLst>
              <a:ahLst/>
              <a:cxnLst>
                <a:cxn ang="0">
                  <a:pos x="T0" y="T1"/>
                </a:cxn>
                <a:cxn ang="0">
                  <a:pos x="T2" y="T3"/>
                </a:cxn>
                <a:cxn ang="0">
                  <a:pos x="T4" y="T5"/>
                </a:cxn>
                <a:cxn ang="0">
                  <a:pos x="T6" y="T7"/>
                </a:cxn>
                <a:cxn ang="0">
                  <a:pos x="T8" y="T9"/>
                </a:cxn>
              </a:cxnLst>
              <a:rect l="0" t="0" r="r" b="b"/>
              <a:pathLst>
                <a:path w="1485801" h="758843">
                  <a:moveTo>
                    <a:pt x="1485801" y="758843"/>
                  </a:moveTo>
                  <a:lnTo>
                    <a:pt x="0" y="0"/>
                  </a:lnTo>
                  <a:lnTo>
                    <a:pt x="0" y="503769"/>
                  </a:lnTo>
                  <a:lnTo>
                    <a:pt x="1179713" y="758843"/>
                  </a:lnTo>
                  <a:lnTo>
                    <a:pt x="1485801" y="758843"/>
                  </a:lnTo>
                  <a:close/>
                </a:path>
              </a:pathLst>
            </a:custGeom>
            <a:solidFill>
              <a:schemeClr val="accent3">
                <a:lumMod val="75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98" name="Freeform 5"/>
            <p:cNvSpPr>
              <a:spLocks/>
            </p:cNvSpPr>
            <p:nvPr/>
          </p:nvSpPr>
          <p:spPr bwMode="auto">
            <a:xfrm>
              <a:off x="1852819" y="0"/>
              <a:ext cx="2624824" cy="1356735"/>
            </a:xfrm>
            <a:custGeom>
              <a:avLst/>
              <a:gdLst>
                <a:gd name="T0" fmla="*/ 975654 w 975654"/>
                <a:gd name="T1" fmla="*/ 1565513 h 1565513"/>
                <a:gd name="T2" fmla="*/ 427247 w 975654"/>
                <a:gd name="T3" fmla="*/ 0 h 1565513"/>
                <a:gd name="T4" fmla="*/ 0 w 975654"/>
                <a:gd name="T5" fmla="*/ 0 h 1565513"/>
                <a:gd name="T6" fmla="*/ 946959 w 975654"/>
                <a:gd name="T7" fmla="*/ 1565513 h 1565513"/>
                <a:gd name="T8" fmla="*/ 975654 w 975654"/>
                <a:gd name="T9" fmla="*/ 1565513 h 1565513"/>
              </a:gdLst>
              <a:ahLst/>
              <a:cxnLst>
                <a:cxn ang="0">
                  <a:pos x="T0" y="T1"/>
                </a:cxn>
                <a:cxn ang="0">
                  <a:pos x="T2" y="T3"/>
                </a:cxn>
                <a:cxn ang="0">
                  <a:pos x="T4" y="T5"/>
                </a:cxn>
                <a:cxn ang="0">
                  <a:pos x="T6" y="T7"/>
                </a:cxn>
                <a:cxn ang="0">
                  <a:pos x="T8" y="T9"/>
                </a:cxn>
              </a:cxnLst>
              <a:rect l="0" t="0" r="r" b="b"/>
              <a:pathLst>
                <a:path w="975654" h="1565513">
                  <a:moveTo>
                    <a:pt x="975654" y="1565513"/>
                  </a:moveTo>
                  <a:lnTo>
                    <a:pt x="427247" y="0"/>
                  </a:lnTo>
                  <a:lnTo>
                    <a:pt x="0" y="0"/>
                  </a:lnTo>
                  <a:lnTo>
                    <a:pt x="946959" y="1565513"/>
                  </a:lnTo>
                  <a:lnTo>
                    <a:pt x="975654" y="1565513"/>
                  </a:lnTo>
                  <a:close/>
                </a:path>
              </a:pathLst>
            </a:custGeom>
            <a:solidFill>
              <a:schemeClr val="accent3">
                <a:lumMod val="75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99" name="Freeform 6"/>
            <p:cNvSpPr>
              <a:spLocks/>
            </p:cNvSpPr>
            <p:nvPr/>
          </p:nvSpPr>
          <p:spPr bwMode="auto">
            <a:xfrm>
              <a:off x="4743557" y="0"/>
              <a:ext cx="3791414" cy="1356735"/>
            </a:xfrm>
            <a:custGeom>
              <a:avLst/>
              <a:gdLst>
                <a:gd name="T0" fmla="*/ 35073 w 1409279"/>
                <a:gd name="T1" fmla="*/ 1565513 h 1565513"/>
                <a:gd name="T2" fmla="*/ 1409279 w 1409279"/>
                <a:gd name="T3" fmla="*/ 0 h 1565513"/>
                <a:gd name="T4" fmla="*/ 851307 w 1409279"/>
                <a:gd name="T5" fmla="*/ 0 h 1565513"/>
                <a:gd name="T6" fmla="*/ 0 w 1409279"/>
                <a:gd name="T7" fmla="*/ 1565513 h 1565513"/>
                <a:gd name="T8" fmla="*/ 35073 w 1409279"/>
                <a:gd name="T9" fmla="*/ 1565513 h 1565513"/>
              </a:gdLst>
              <a:ahLst/>
              <a:cxnLst>
                <a:cxn ang="0">
                  <a:pos x="T0" y="T1"/>
                </a:cxn>
                <a:cxn ang="0">
                  <a:pos x="T2" y="T3"/>
                </a:cxn>
                <a:cxn ang="0">
                  <a:pos x="T4" y="T5"/>
                </a:cxn>
                <a:cxn ang="0">
                  <a:pos x="T6" y="T7"/>
                </a:cxn>
                <a:cxn ang="0">
                  <a:pos x="T8" y="T9"/>
                </a:cxn>
              </a:cxnLst>
              <a:rect l="0" t="0" r="r" b="b"/>
              <a:pathLst>
                <a:path w="1409279" h="1565513">
                  <a:moveTo>
                    <a:pt x="35073" y="1565513"/>
                  </a:moveTo>
                  <a:lnTo>
                    <a:pt x="1409279" y="0"/>
                  </a:lnTo>
                  <a:lnTo>
                    <a:pt x="851307" y="0"/>
                  </a:lnTo>
                  <a:lnTo>
                    <a:pt x="0" y="1565513"/>
                  </a:lnTo>
                  <a:lnTo>
                    <a:pt x="35073" y="1565513"/>
                  </a:lnTo>
                  <a:close/>
                </a:path>
              </a:pathLst>
            </a:custGeom>
            <a:solidFill>
              <a:schemeClr val="accent3">
                <a:lumMod val="75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00" name="Freeform 7"/>
            <p:cNvSpPr>
              <a:spLocks/>
            </p:cNvSpPr>
            <p:nvPr/>
          </p:nvSpPr>
          <p:spPr bwMode="auto">
            <a:xfrm>
              <a:off x="3679903" y="0"/>
              <a:ext cx="952143" cy="1356735"/>
            </a:xfrm>
            <a:custGeom>
              <a:avLst/>
              <a:gdLst>
                <a:gd name="T0" fmla="*/ 334783 w 353914"/>
                <a:gd name="T1" fmla="*/ 1565513 h 1565513"/>
                <a:gd name="T2" fmla="*/ 353914 w 353914"/>
                <a:gd name="T3" fmla="*/ 0 h 1565513"/>
                <a:gd name="T4" fmla="*/ 0 w 353914"/>
                <a:gd name="T5" fmla="*/ 0 h 1565513"/>
                <a:gd name="T6" fmla="*/ 312464 w 353914"/>
                <a:gd name="T7" fmla="*/ 1565513 h 1565513"/>
                <a:gd name="T8" fmla="*/ 334783 w 353914"/>
                <a:gd name="T9" fmla="*/ 1565513 h 1565513"/>
              </a:gdLst>
              <a:ahLst/>
              <a:cxnLst>
                <a:cxn ang="0">
                  <a:pos x="T0" y="T1"/>
                </a:cxn>
                <a:cxn ang="0">
                  <a:pos x="T2" y="T3"/>
                </a:cxn>
                <a:cxn ang="0">
                  <a:pos x="T4" y="T5"/>
                </a:cxn>
                <a:cxn ang="0">
                  <a:pos x="T6" y="T7"/>
                </a:cxn>
                <a:cxn ang="0">
                  <a:pos x="T8" y="T9"/>
                </a:cxn>
              </a:cxnLst>
              <a:rect l="0" t="0" r="r" b="b"/>
              <a:pathLst>
                <a:path w="353914" h="1565513">
                  <a:moveTo>
                    <a:pt x="334783" y="1565513"/>
                  </a:moveTo>
                  <a:lnTo>
                    <a:pt x="353914" y="0"/>
                  </a:lnTo>
                  <a:lnTo>
                    <a:pt x="0" y="0"/>
                  </a:lnTo>
                  <a:lnTo>
                    <a:pt x="312464" y="1565513"/>
                  </a:lnTo>
                  <a:lnTo>
                    <a:pt x="334783" y="1565513"/>
                  </a:lnTo>
                  <a:close/>
                </a:path>
              </a:pathLst>
            </a:custGeom>
            <a:solidFill>
              <a:schemeClr val="accent3">
                <a:lumMod val="75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01" name="Freeform 8"/>
            <p:cNvSpPr>
              <a:spLocks/>
            </p:cNvSpPr>
            <p:nvPr/>
          </p:nvSpPr>
          <p:spPr bwMode="auto">
            <a:xfrm>
              <a:off x="4623465" y="0"/>
              <a:ext cx="1672684" cy="1356735"/>
            </a:xfrm>
            <a:custGeom>
              <a:avLst/>
              <a:gdLst>
                <a:gd name="T0" fmla="*/ 25508 w 621741"/>
                <a:gd name="T1" fmla="*/ 1565513 h 1565513"/>
                <a:gd name="T2" fmla="*/ 621741 w 621741"/>
                <a:gd name="T3" fmla="*/ 0 h 1565513"/>
                <a:gd name="T4" fmla="*/ 239131 w 621741"/>
                <a:gd name="T5" fmla="*/ 0 h 1565513"/>
                <a:gd name="T6" fmla="*/ 0 w 621741"/>
                <a:gd name="T7" fmla="*/ 1565513 h 1565513"/>
                <a:gd name="T8" fmla="*/ 25508 w 621741"/>
                <a:gd name="T9" fmla="*/ 1565513 h 1565513"/>
              </a:gdLst>
              <a:ahLst/>
              <a:cxnLst>
                <a:cxn ang="0">
                  <a:pos x="T0" y="T1"/>
                </a:cxn>
                <a:cxn ang="0">
                  <a:pos x="T2" y="T3"/>
                </a:cxn>
                <a:cxn ang="0">
                  <a:pos x="T4" y="T5"/>
                </a:cxn>
                <a:cxn ang="0">
                  <a:pos x="T6" y="T7"/>
                </a:cxn>
                <a:cxn ang="0">
                  <a:pos x="T8" y="T9"/>
                </a:cxn>
              </a:cxnLst>
              <a:rect l="0" t="0" r="r" b="b"/>
              <a:pathLst>
                <a:path w="621741" h="1565513">
                  <a:moveTo>
                    <a:pt x="25508" y="1565513"/>
                  </a:moveTo>
                  <a:lnTo>
                    <a:pt x="621741" y="0"/>
                  </a:lnTo>
                  <a:lnTo>
                    <a:pt x="239131" y="0"/>
                  </a:lnTo>
                  <a:lnTo>
                    <a:pt x="0" y="1565513"/>
                  </a:lnTo>
                  <a:lnTo>
                    <a:pt x="25508" y="1565513"/>
                  </a:lnTo>
                  <a:close/>
                </a:path>
              </a:pathLst>
            </a:custGeom>
            <a:solidFill>
              <a:schemeClr val="accent3">
                <a:lumMod val="75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02" name="Freeform 9"/>
            <p:cNvSpPr>
              <a:spLocks/>
            </p:cNvSpPr>
            <p:nvPr userDrawn="1"/>
          </p:nvSpPr>
          <p:spPr bwMode="auto">
            <a:xfrm>
              <a:off x="0" y="0"/>
              <a:ext cx="4331819" cy="1356735"/>
            </a:xfrm>
            <a:custGeom>
              <a:avLst/>
              <a:gdLst>
                <a:gd name="T0" fmla="*/ 1610149 w 1610149"/>
                <a:gd name="T1" fmla="*/ 1565513 h 1565513"/>
                <a:gd name="T2" fmla="*/ 312465 w 1610149"/>
                <a:gd name="T3" fmla="*/ 0 h 1565513"/>
                <a:gd name="T4" fmla="*/ 0 w 1610149"/>
                <a:gd name="T5" fmla="*/ 0 h 1565513"/>
                <a:gd name="T6" fmla="*/ 0 w 1610149"/>
                <a:gd name="T7" fmla="*/ 404929 h 1565513"/>
                <a:gd name="T8" fmla="*/ 1555946 w 1610149"/>
                <a:gd name="T9" fmla="*/ 1565513 h 1565513"/>
                <a:gd name="T10" fmla="*/ 1610149 w 1610149"/>
                <a:gd name="T11" fmla="*/ 1565513 h 1565513"/>
              </a:gdLst>
              <a:ahLst/>
              <a:cxnLst>
                <a:cxn ang="0">
                  <a:pos x="T0" y="T1"/>
                </a:cxn>
                <a:cxn ang="0">
                  <a:pos x="T2" y="T3"/>
                </a:cxn>
                <a:cxn ang="0">
                  <a:pos x="T4" y="T5"/>
                </a:cxn>
                <a:cxn ang="0">
                  <a:pos x="T6" y="T7"/>
                </a:cxn>
                <a:cxn ang="0">
                  <a:pos x="T8" y="T9"/>
                </a:cxn>
                <a:cxn ang="0">
                  <a:pos x="T10" y="T11"/>
                </a:cxn>
              </a:cxnLst>
              <a:rect l="0" t="0" r="r" b="b"/>
              <a:pathLst>
                <a:path w="1610149" h="1565513">
                  <a:moveTo>
                    <a:pt x="1610149" y="1565513"/>
                  </a:moveTo>
                  <a:lnTo>
                    <a:pt x="312465" y="0"/>
                  </a:lnTo>
                  <a:lnTo>
                    <a:pt x="0" y="0"/>
                  </a:lnTo>
                  <a:lnTo>
                    <a:pt x="0" y="404929"/>
                  </a:lnTo>
                  <a:lnTo>
                    <a:pt x="1555946" y="1565513"/>
                  </a:lnTo>
                  <a:lnTo>
                    <a:pt x="1610149" y="1565513"/>
                  </a:lnTo>
                  <a:close/>
                </a:path>
              </a:pathLst>
            </a:custGeom>
            <a:solidFill>
              <a:schemeClr val="accent3">
                <a:lumMod val="75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03" name="Freeform 10"/>
            <p:cNvSpPr>
              <a:spLocks/>
            </p:cNvSpPr>
            <p:nvPr/>
          </p:nvSpPr>
          <p:spPr bwMode="auto">
            <a:xfrm>
              <a:off x="5069516" y="279084"/>
              <a:ext cx="4074484" cy="1077651"/>
            </a:xfrm>
            <a:custGeom>
              <a:avLst/>
              <a:gdLst>
                <a:gd name="T0" fmla="*/ 0 w 1514497"/>
                <a:gd name="T1" fmla="*/ 1243483 h 1243483"/>
                <a:gd name="T2" fmla="*/ 133913 w 1514497"/>
                <a:gd name="T3" fmla="*/ 1243483 h 1243483"/>
                <a:gd name="T4" fmla="*/ 1514497 w 1514497"/>
                <a:gd name="T5" fmla="*/ 593046 h 1243483"/>
                <a:gd name="T6" fmla="*/ 1514497 w 1514497"/>
                <a:gd name="T7" fmla="*/ 0 h 1243483"/>
                <a:gd name="T8" fmla="*/ 0 w 1514497"/>
                <a:gd name="T9" fmla="*/ 1243483 h 1243483"/>
              </a:gdLst>
              <a:ahLst/>
              <a:cxnLst>
                <a:cxn ang="0">
                  <a:pos x="T0" y="T1"/>
                </a:cxn>
                <a:cxn ang="0">
                  <a:pos x="T2" y="T3"/>
                </a:cxn>
                <a:cxn ang="0">
                  <a:pos x="T4" y="T5"/>
                </a:cxn>
                <a:cxn ang="0">
                  <a:pos x="T6" y="T7"/>
                </a:cxn>
                <a:cxn ang="0">
                  <a:pos x="T8" y="T9"/>
                </a:cxn>
              </a:cxnLst>
              <a:rect l="0" t="0" r="r" b="b"/>
              <a:pathLst>
                <a:path w="1514497" h="1243483">
                  <a:moveTo>
                    <a:pt x="0" y="1243483"/>
                  </a:moveTo>
                  <a:lnTo>
                    <a:pt x="133913" y="1243483"/>
                  </a:lnTo>
                  <a:lnTo>
                    <a:pt x="1514497" y="593046"/>
                  </a:lnTo>
                  <a:lnTo>
                    <a:pt x="1514497" y="0"/>
                  </a:lnTo>
                  <a:lnTo>
                    <a:pt x="0" y="1243483"/>
                  </a:lnTo>
                  <a:close/>
                </a:path>
              </a:pathLst>
            </a:custGeom>
            <a:solidFill>
              <a:schemeClr val="accent3">
                <a:lumMod val="75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grpSp>
      <p:sp>
        <p:nvSpPr>
          <p:cNvPr id="104" name="Rectangle 11"/>
          <p:cNvSpPr>
            <a:spLocks noChangeArrowheads="1"/>
          </p:cNvSpPr>
          <p:nvPr userDrawn="1"/>
        </p:nvSpPr>
        <p:spPr bwMode="auto">
          <a:xfrm>
            <a:off x="-13678" y="1081666"/>
            <a:ext cx="9144000" cy="137535"/>
          </a:xfrm>
          <a:prstGeom prst="rect">
            <a:avLst/>
          </a:prstGeom>
          <a:solidFill>
            <a:schemeClr val="accent3">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0"/>
            <a:ext cx="8229600" cy="533400"/>
          </a:xfrm>
          <a:prstGeom prst="rect">
            <a:avLst/>
          </a:prstGeom>
        </p:spPr>
        <p:txBody>
          <a:bodyPr vert="horz" lIns="91440" tIns="45720" rIns="91440" bIns="45720" rtlCol="0" anchor="t">
            <a:normAutofit/>
          </a:bodyPr>
          <a:lstStyle/>
          <a:p>
            <a:r>
              <a:rPr lang="en-US" dirty="0"/>
              <a:t>Content Page with Text and Photo</a:t>
            </a:r>
          </a:p>
        </p:txBody>
      </p:sp>
      <p:sp>
        <p:nvSpPr>
          <p:cNvPr id="3" name="Text Placeholder 2"/>
          <p:cNvSpPr>
            <a:spLocks noGrp="1"/>
          </p:cNvSpPr>
          <p:nvPr>
            <p:ph type="body" idx="1"/>
          </p:nvPr>
        </p:nvSpPr>
        <p:spPr>
          <a:xfrm>
            <a:off x="457200" y="2209800"/>
            <a:ext cx="8229600" cy="3657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3" name="Group 92"/>
          <p:cNvGrpSpPr/>
          <p:nvPr userDrawn="1"/>
        </p:nvGrpSpPr>
        <p:grpSpPr>
          <a:xfrm>
            <a:off x="0" y="0"/>
            <a:ext cx="9144000" cy="1373314"/>
            <a:chOff x="0" y="0"/>
            <a:chExt cx="9144000" cy="1373314"/>
          </a:xfrm>
        </p:grpSpPr>
        <p:sp>
          <p:nvSpPr>
            <p:cNvPr id="63" name="Rectangle 3"/>
            <p:cNvSpPr>
              <a:spLocks noChangeArrowheads="1"/>
            </p:cNvSpPr>
            <p:nvPr/>
          </p:nvSpPr>
          <p:spPr bwMode="auto">
            <a:xfrm>
              <a:off x="0" y="0"/>
              <a:ext cx="9144000" cy="1373314"/>
            </a:xfrm>
            <a:prstGeom prst="rect">
              <a:avLst/>
            </a:prstGeom>
            <a:gradFill rotWithShape="1">
              <a:gsLst>
                <a:gs pos="0">
                  <a:schemeClr val="accent3"/>
                </a:gs>
                <a:gs pos="100000">
                  <a:schemeClr val="accent3">
                    <a:lumMod val="75000"/>
                  </a:schemeClr>
                </a:gs>
              </a:gsLst>
              <a:path path="shape">
                <a:fillToRect l="50000" t="50000" r="50000" b="50000"/>
              </a:path>
            </a:gradFill>
            <a:ln>
              <a:noFill/>
            </a:ln>
            <a:effectLst/>
            <a:extLs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8C8681"/>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4" name="Freeform 4"/>
            <p:cNvSpPr>
              <a:spLocks/>
            </p:cNvSpPr>
            <p:nvPr/>
          </p:nvSpPr>
          <p:spPr bwMode="auto">
            <a:xfrm>
              <a:off x="0" y="699092"/>
              <a:ext cx="3997284" cy="657643"/>
            </a:xfrm>
            <a:custGeom>
              <a:avLst/>
              <a:gdLst>
                <a:gd name="T0" fmla="*/ 1485801 w 1485801"/>
                <a:gd name="T1" fmla="*/ 758843 h 758843"/>
                <a:gd name="T2" fmla="*/ 0 w 1485801"/>
                <a:gd name="T3" fmla="*/ 0 h 758843"/>
                <a:gd name="T4" fmla="*/ 0 w 1485801"/>
                <a:gd name="T5" fmla="*/ 503769 h 758843"/>
                <a:gd name="T6" fmla="*/ 1179713 w 1485801"/>
                <a:gd name="T7" fmla="*/ 758843 h 758843"/>
                <a:gd name="T8" fmla="*/ 1485801 w 1485801"/>
                <a:gd name="T9" fmla="*/ 758843 h 758843"/>
              </a:gdLst>
              <a:ahLst/>
              <a:cxnLst>
                <a:cxn ang="0">
                  <a:pos x="T0" y="T1"/>
                </a:cxn>
                <a:cxn ang="0">
                  <a:pos x="T2" y="T3"/>
                </a:cxn>
                <a:cxn ang="0">
                  <a:pos x="T4" y="T5"/>
                </a:cxn>
                <a:cxn ang="0">
                  <a:pos x="T6" y="T7"/>
                </a:cxn>
                <a:cxn ang="0">
                  <a:pos x="T8" y="T9"/>
                </a:cxn>
              </a:cxnLst>
              <a:rect l="0" t="0" r="r" b="b"/>
              <a:pathLst>
                <a:path w="1485801" h="758843">
                  <a:moveTo>
                    <a:pt x="1485801" y="758843"/>
                  </a:moveTo>
                  <a:lnTo>
                    <a:pt x="0" y="0"/>
                  </a:lnTo>
                  <a:lnTo>
                    <a:pt x="0" y="503769"/>
                  </a:lnTo>
                  <a:lnTo>
                    <a:pt x="1179713" y="758843"/>
                  </a:lnTo>
                  <a:lnTo>
                    <a:pt x="1485801" y="758843"/>
                  </a:lnTo>
                  <a:close/>
                </a:path>
              </a:pathLst>
            </a:custGeom>
            <a:solidFill>
              <a:schemeClr val="accent3">
                <a:lumMod val="75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65" name="Freeform 5"/>
            <p:cNvSpPr>
              <a:spLocks/>
            </p:cNvSpPr>
            <p:nvPr/>
          </p:nvSpPr>
          <p:spPr bwMode="auto">
            <a:xfrm>
              <a:off x="1852819" y="0"/>
              <a:ext cx="2624824" cy="1356735"/>
            </a:xfrm>
            <a:custGeom>
              <a:avLst/>
              <a:gdLst>
                <a:gd name="T0" fmla="*/ 975654 w 975654"/>
                <a:gd name="T1" fmla="*/ 1565513 h 1565513"/>
                <a:gd name="T2" fmla="*/ 427247 w 975654"/>
                <a:gd name="T3" fmla="*/ 0 h 1565513"/>
                <a:gd name="T4" fmla="*/ 0 w 975654"/>
                <a:gd name="T5" fmla="*/ 0 h 1565513"/>
                <a:gd name="T6" fmla="*/ 946959 w 975654"/>
                <a:gd name="T7" fmla="*/ 1565513 h 1565513"/>
                <a:gd name="T8" fmla="*/ 975654 w 975654"/>
                <a:gd name="T9" fmla="*/ 1565513 h 1565513"/>
              </a:gdLst>
              <a:ahLst/>
              <a:cxnLst>
                <a:cxn ang="0">
                  <a:pos x="T0" y="T1"/>
                </a:cxn>
                <a:cxn ang="0">
                  <a:pos x="T2" y="T3"/>
                </a:cxn>
                <a:cxn ang="0">
                  <a:pos x="T4" y="T5"/>
                </a:cxn>
                <a:cxn ang="0">
                  <a:pos x="T6" y="T7"/>
                </a:cxn>
                <a:cxn ang="0">
                  <a:pos x="T8" y="T9"/>
                </a:cxn>
              </a:cxnLst>
              <a:rect l="0" t="0" r="r" b="b"/>
              <a:pathLst>
                <a:path w="975654" h="1565513">
                  <a:moveTo>
                    <a:pt x="975654" y="1565513"/>
                  </a:moveTo>
                  <a:lnTo>
                    <a:pt x="427247" y="0"/>
                  </a:lnTo>
                  <a:lnTo>
                    <a:pt x="0" y="0"/>
                  </a:lnTo>
                  <a:lnTo>
                    <a:pt x="946959" y="1565513"/>
                  </a:lnTo>
                  <a:lnTo>
                    <a:pt x="975654" y="1565513"/>
                  </a:lnTo>
                  <a:close/>
                </a:path>
              </a:pathLst>
            </a:custGeom>
            <a:solidFill>
              <a:schemeClr val="accent3">
                <a:lumMod val="75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66" name="Freeform 6"/>
            <p:cNvSpPr>
              <a:spLocks/>
            </p:cNvSpPr>
            <p:nvPr/>
          </p:nvSpPr>
          <p:spPr bwMode="auto">
            <a:xfrm>
              <a:off x="4743557" y="0"/>
              <a:ext cx="3791414" cy="1356735"/>
            </a:xfrm>
            <a:custGeom>
              <a:avLst/>
              <a:gdLst>
                <a:gd name="T0" fmla="*/ 35073 w 1409279"/>
                <a:gd name="T1" fmla="*/ 1565513 h 1565513"/>
                <a:gd name="T2" fmla="*/ 1409279 w 1409279"/>
                <a:gd name="T3" fmla="*/ 0 h 1565513"/>
                <a:gd name="T4" fmla="*/ 851307 w 1409279"/>
                <a:gd name="T5" fmla="*/ 0 h 1565513"/>
                <a:gd name="T6" fmla="*/ 0 w 1409279"/>
                <a:gd name="T7" fmla="*/ 1565513 h 1565513"/>
                <a:gd name="T8" fmla="*/ 35073 w 1409279"/>
                <a:gd name="T9" fmla="*/ 1565513 h 1565513"/>
              </a:gdLst>
              <a:ahLst/>
              <a:cxnLst>
                <a:cxn ang="0">
                  <a:pos x="T0" y="T1"/>
                </a:cxn>
                <a:cxn ang="0">
                  <a:pos x="T2" y="T3"/>
                </a:cxn>
                <a:cxn ang="0">
                  <a:pos x="T4" y="T5"/>
                </a:cxn>
                <a:cxn ang="0">
                  <a:pos x="T6" y="T7"/>
                </a:cxn>
                <a:cxn ang="0">
                  <a:pos x="T8" y="T9"/>
                </a:cxn>
              </a:cxnLst>
              <a:rect l="0" t="0" r="r" b="b"/>
              <a:pathLst>
                <a:path w="1409279" h="1565513">
                  <a:moveTo>
                    <a:pt x="35073" y="1565513"/>
                  </a:moveTo>
                  <a:lnTo>
                    <a:pt x="1409279" y="0"/>
                  </a:lnTo>
                  <a:lnTo>
                    <a:pt x="851307" y="0"/>
                  </a:lnTo>
                  <a:lnTo>
                    <a:pt x="0" y="1565513"/>
                  </a:lnTo>
                  <a:lnTo>
                    <a:pt x="35073" y="1565513"/>
                  </a:lnTo>
                  <a:close/>
                </a:path>
              </a:pathLst>
            </a:custGeom>
            <a:solidFill>
              <a:schemeClr val="accent3">
                <a:lumMod val="75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67" name="Freeform 7"/>
            <p:cNvSpPr>
              <a:spLocks/>
            </p:cNvSpPr>
            <p:nvPr/>
          </p:nvSpPr>
          <p:spPr bwMode="auto">
            <a:xfrm>
              <a:off x="3679903" y="0"/>
              <a:ext cx="952143" cy="1356735"/>
            </a:xfrm>
            <a:custGeom>
              <a:avLst/>
              <a:gdLst>
                <a:gd name="T0" fmla="*/ 334783 w 353914"/>
                <a:gd name="T1" fmla="*/ 1565513 h 1565513"/>
                <a:gd name="T2" fmla="*/ 353914 w 353914"/>
                <a:gd name="T3" fmla="*/ 0 h 1565513"/>
                <a:gd name="T4" fmla="*/ 0 w 353914"/>
                <a:gd name="T5" fmla="*/ 0 h 1565513"/>
                <a:gd name="T6" fmla="*/ 312464 w 353914"/>
                <a:gd name="T7" fmla="*/ 1565513 h 1565513"/>
                <a:gd name="T8" fmla="*/ 334783 w 353914"/>
                <a:gd name="T9" fmla="*/ 1565513 h 1565513"/>
              </a:gdLst>
              <a:ahLst/>
              <a:cxnLst>
                <a:cxn ang="0">
                  <a:pos x="T0" y="T1"/>
                </a:cxn>
                <a:cxn ang="0">
                  <a:pos x="T2" y="T3"/>
                </a:cxn>
                <a:cxn ang="0">
                  <a:pos x="T4" y="T5"/>
                </a:cxn>
                <a:cxn ang="0">
                  <a:pos x="T6" y="T7"/>
                </a:cxn>
                <a:cxn ang="0">
                  <a:pos x="T8" y="T9"/>
                </a:cxn>
              </a:cxnLst>
              <a:rect l="0" t="0" r="r" b="b"/>
              <a:pathLst>
                <a:path w="353914" h="1565513">
                  <a:moveTo>
                    <a:pt x="334783" y="1565513"/>
                  </a:moveTo>
                  <a:lnTo>
                    <a:pt x="353914" y="0"/>
                  </a:lnTo>
                  <a:lnTo>
                    <a:pt x="0" y="0"/>
                  </a:lnTo>
                  <a:lnTo>
                    <a:pt x="312464" y="1565513"/>
                  </a:lnTo>
                  <a:lnTo>
                    <a:pt x="334783" y="1565513"/>
                  </a:lnTo>
                  <a:close/>
                </a:path>
              </a:pathLst>
            </a:custGeom>
            <a:solidFill>
              <a:schemeClr val="accent3">
                <a:lumMod val="75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68" name="Freeform 8"/>
            <p:cNvSpPr>
              <a:spLocks/>
            </p:cNvSpPr>
            <p:nvPr/>
          </p:nvSpPr>
          <p:spPr bwMode="auto">
            <a:xfrm>
              <a:off x="4623465" y="0"/>
              <a:ext cx="1672684" cy="1356735"/>
            </a:xfrm>
            <a:custGeom>
              <a:avLst/>
              <a:gdLst>
                <a:gd name="T0" fmla="*/ 25508 w 621741"/>
                <a:gd name="T1" fmla="*/ 1565513 h 1565513"/>
                <a:gd name="T2" fmla="*/ 621741 w 621741"/>
                <a:gd name="T3" fmla="*/ 0 h 1565513"/>
                <a:gd name="T4" fmla="*/ 239131 w 621741"/>
                <a:gd name="T5" fmla="*/ 0 h 1565513"/>
                <a:gd name="T6" fmla="*/ 0 w 621741"/>
                <a:gd name="T7" fmla="*/ 1565513 h 1565513"/>
                <a:gd name="T8" fmla="*/ 25508 w 621741"/>
                <a:gd name="T9" fmla="*/ 1565513 h 1565513"/>
              </a:gdLst>
              <a:ahLst/>
              <a:cxnLst>
                <a:cxn ang="0">
                  <a:pos x="T0" y="T1"/>
                </a:cxn>
                <a:cxn ang="0">
                  <a:pos x="T2" y="T3"/>
                </a:cxn>
                <a:cxn ang="0">
                  <a:pos x="T4" y="T5"/>
                </a:cxn>
                <a:cxn ang="0">
                  <a:pos x="T6" y="T7"/>
                </a:cxn>
                <a:cxn ang="0">
                  <a:pos x="T8" y="T9"/>
                </a:cxn>
              </a:cxnLst>
              <a:rect l="0" t="0" r="r" b="b"/>
              <a:pathLst>
                <a:path w="621741" h="1565513">
                  <a:moveTo>
                    <a:pt x="25508" y="1565513"/>
                  </a:moveTo>
                  <a:lnTo>
                    <a:pt x="621741" y="0"/>
                  </a:lnTo>
                  <a:lnTo>
                    <a:pt x="239131" y="0"/>
                  </a:lnTo>
                  <a:lnTo>
                    <a:pt x="0" y="1565513"/>
                  </a:lnTo>
                  <a:lnTo>
                    <a:pt x="25508" y="1565513"/>
                  </a:lnTo>
                  <a:close/>
                </a:path>
              </a:pathLst>
            </a:custGeom>
            <a:solidFill>
              <a:schemeClr val="accent3">
                <a:lumMod val="75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69" name="Freeform 9"/>
            <p:cNvSpPr>
              <a:spLocks/>
            </p:cNvSpPr>
            <p:nvPr userDrawn="1"/>
          </p:nvSpPr>
          <p:spPr bwMode="auto">
            <a:xfrm>
              <a:off x="0" y="0"/>
              <a:ext cx="4331819" cy="1356735"/>
            </a:xfrm>
            <a:custGeom>
              <a:avLst/>
              <a:gdLst>
                <a:gd name="T0" fmla="*/ 1610149 w 1610149"/>
                <a:gd name="T1" fmla="*/ 1565513 h 1565513"/>
                <a:gd name="T2" fmla="*/ 312465 w 1610149"/>
                <a:gd name="T3" fmla="*/ 0 h 1565513"/>
                <a:gd name="T4" fmla="*/ 0 w 1610149"/>
                <a:gd name="T5" fmla="*/ 0 h 1565513"/>
                <a:gd name="T6" fmla="*/ 0 w 1610149"/>
                <a:gd name="T7" fmla="*/ 404929 h 1565513"/>
                <a:gd name="T8" fmla="*/ 1555946 w 1610149"/>
                <a:gd name="T9" fmla="*/ 1565513 h 1565513"/>
                <a:gd name="T10" fmla="*/ 1610149 w 1610149"/>
                <a:gd name="T11" fmla="*/ 1565513 h 1565513"/>
              </a:gdLst>
              <a:ahLst/>
              <a:cxnLst>
                <a:cxn ang="0">
                  <a:pos x="T0" y="T1"/>
                </a:cxn>
                <a:cxn ang="0">
                  <a:pos x="T2" y="T3"/>
                </a:cxn>
                <a:cxn ang="0">
                  <a:pos x="T4" y="T5"/>
                </a:cxn>
                <a:cxn ang="0">
                  <a:pos x="T6" y="T7"/>
                </a:cxn>
                <a:cxn ang="0">
                  <a:pos x="T8" y="T9"/>
                </a:cxn>
                <a:cxn ang="0">
                  <a:pos x="T10" y="T11"/>
                </a:cxn>
              </a:cxnLst>
              <a:rect l="0" t="0" r="r" b="b"/>
              <a:pathLst>
                <a:path w="1610149" h="1565513">
                  <a:moveTo>
                    <a:pt x="1610149" y="1565513"/>
                  </a:moveTo>
                  <a:lnTo>
                    <a:pt x="312465" y="0"/>
                  </a:lnTo>
                  <a:lnTo>
                    <a:pt x="0" y="0"/>
                  </a:lnTo>
                  <a:lnTo>
                    <a:pt x="0" y="404929"/>
                  </a:lnTo>
                  <a:lnTo>
                    <a:pt x="1555946" y="1565513"/>
                  </a:lnTo>
                  <a:lnTo>
                    <a:pt x="1610149" y="1565513"/>
                  </a:lnTo>
                  <a:close/>
                </a:path>
              </a:pathLst>
            </a:custGeom>
            <a:solidFill>
              <a:schemeClr val="accent3">
                <a:lumMod val="75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0" name="Freeform 10"/>
            <p:cNvSpPr>
              <a:spLocks/>
            </p:cNvSpPr>
            <p:nvPr/>
          </p:nvSpPr>
          <p:spPr bwMode="auto">
            <a:xfrm>
              <a:off x="5069516" y="279084"/>
              <a:ext cx="4074484" cy="1077651"/>
            </a:xfrm>
            <a:custGeom>
              <a:avLst/>
              <a:gdLst>
                <a:gd name="T0" fmla="*/ 0 w 1514497"/>
                <a:gd name="T1" fmla="*/ 1243483 h 1243483"/>
                <a:gd name="T2" fmla="*/ 133913 w 1514497"/>
                <a:gd name="T3" fmla="*/ 1243483 h 1243483"/>
                <a:gd name="T4" fmla="*/ 1514497 w 1514497"/>
                <a:gd name="T5" fmla="*/ 593046 h 1243483"/>
                <a:gd name="T6" fmla="*/ 1514497 w 1514497"/>
                <a:gd name="T7" fmla="*/ 0 h 1243483"/>
                <a:gd name="T8" fmla="*/ 0 w 1514497"/>
                <a:gd name="T9" fmla="*/ 1243483 h 1243483"/>
              </a:gdLst>
              <a:ahLst/>
              <a:cxnLst>
                <a:cxn ang="0">
                  <a:pos x="T0" y="T1"/>
                </a:cxn>
                <a:cxn ang="0">
                  <a:pos x="T2" y="T3"/>
                </a:cxn>
                <a:cxn ang="0">
                  <a:pos x="T4" y="T5"/>
                </a:cxn>
                <a:cxn ang="0">
                  <a:pos x="T6" y="T7"/>
                </a:cxn>
                <a:cxn ang="0">
                  <a:pos x="T8" y="T9"/>
                </a:cxn>
              </a:cxnLst>
              <a:rect l="0" t="0" r="r" b="b"/>
              <a:pathLst>
                <a:path w="1514497" h="1243483">
                  <a:moveTo>
                    <a:pt x="0" y="1243483"/>
                  </a:moveTo>
                  <a:lnTo>
                    <a:pt x="133913" y="1243483"/>
                  </a:lnTo>
                  <a:lnTo>
                    <a:pt x="1514497" y="593046"/>
                  </a:lnTo>
                  <a:lnTo>
                    <a:pt x="1514497" y="0"/>
                  </a:lnTo>
                  <a:lnTo>
                    <a:pt x="0" y="1243483"/>
                  </a:lnTo>
                  <a:close/>
                </a:path>
              </a:pathLst>
            </a:custGeom>
            <a:solidFill>
              <a:schemeClr val="accent3">
                <a:lumMod val="75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grpSp>
      <p:sp>
        <p:nvSpPr>
          <p:cNvPr id="71" name="Rectangle 11"/>
          <p:cNvSpPr>
            <a:spLocks noChangeArrowheads="1"/>
          </p:cNvSpPr>
          <p:nvPr userDrawn="1"/>
        </p:nvSpPr>
        <p:spPr bwMode="auto">
          <a:xfrm>
            <a:off x="0" y="1219200"/>
            <a:ext cx="9144000" cy="137535"/>
          </a:xfrm>
          <a:prstGeom prst="rect">
            <a:avLst/>
          </a:prstGeom>
          <a:solidFill>
            <a:schemeClr val="accent3">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72" name="Group 25"/>
          <p:cNvGrpSpPr>
            <a:grpSpLocks/>
          </p:cNvGrpSpPr>
          <p:nvPr userDrawn="1"/>
        </p:nvGrpSpPr>
        <p:grpSpPr bwMode="auto">
          <a:xfrm>
            <a:off x="3116119" y="219076"/>
            <a:ext cx="2911763" cy="734525"/>
            <a:chOff x="108187989" y="105498746"/>
            <a:chExt cx="3159505" cy="797050"/>
          </a:xfrm>
        </p:grpSpPr>
        <p:sp>
          <p:nvSpPr>
            <p:cNvPr id="73" name="Freeform 26"/>
            <p:cNvSpPr>
              <a:spLocks/>
            </p:cNvSpPr>
            <p:nvPr/>
          </p:nvSpPr>
          <p:spPr bwMode="auto">
            <a:xfrm>
              <a:off x="108187989" y="106008858"/>
              <a:ext cx="302879" cy="286938"/>
            </a:xfrm>
            <a:custGeom>
              <a:avLst/>
              <a:gdLst>
                <a:gd name="T0" fmla="*/ 153033 w 302879"/>
                <a:gd name="T1" fmla="*/ 0 h 286938"/>
                <a:gd name="T2" fmla="*/ 200856 w 302879"/>
                <a:gd name="T3" fmla="*/ 92458 h 286938"/>
                <a:gd name="T4" fmla="*/ 302879 w 302879"/>
                <a:gd name="T5" fmla="*/ 108399 h 286938"/>
                <a:gd name="T6" fmla="*/ 229550 w 302879"/>
                <a:gd name="T7" fmla="*/ 181728 h 286938"/>
                <a:gd name="T8" fmla="*/ 245491 w 302879"/>
                <a:gd name="T9" fmla="*/ 286938 h 286938"/>
                <a:gd name="T10" fmla="*/ 153033 w 302879"/>
                <a:gd name="T11" fmla="*/ 239115 h 286938"/>
                <a:gd name="T12" fmla="*/ 57387 w 302879"/>
                <a:gd name="T13" fmla="*/ 286938 h 286938"/>
                <a:gd name="T14" fmla="*/ 76517 w 302879"/>
                <a:gd name="T15" fmla="*/ 181728 h 286938"/>
                <a:gd name="T16" fmla="*/ 0 w 302879"/>
                <a:gd name="T17" fmla="*/ 108399 h 286938"/>
                <a:gd name="T18" fmla="*/ 105210 w 302879"/>
                <a:gd name="T19" fmla="*/ 92458 h 286938"/>
                <a:gd name="T20" fmla="*/ 153033 w 302879"/>
                <a:gd name="T21" fmla="*/ 0 h 286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879" h="286938">
                  <a:moveTo>
                    <a:pt x="153033" y="0"/>
                  </a:moveTo>
                  <a:lnTo>
                    <a:pt x="200856" y="92458"/>
                  </a:lnTo>
                  <a:lnTo>
                    <a:pt x="302879" y="108399"/>
                  </a:lnTo>
                  <a:lnTo>
                    <a:pt x="229550" y="181728"/>
                  </a:lnTo>
                  <a:lnTo>
                    <a:pt x="245491" y="286938"/>
                  </a:lnTo>
                  <a:lnTo>
                    <a:pt x="153033" y="239115"/>
                  </a:lnTo>
                  <a:lnTo>
                    <a:pt x="57387" y="286938"/>
                  </a:lnTo>
                  <a:lnTo>
                    <a:pt x="76517" y="181728"/>
                  </a:lnTo>
                  <a:lnTo>
                    <a:pt x="0" y="108399"/>
                  </a:lnTo>
                  <a:lnTo>
                    <a:pt x="105210" y="92458"/>
                  </a:lnTo>
                  <a:lnTo>
                    <a:pt x="153033" y="0"/>
                  </a:lnTo>
                  <a:close/>
                </a:path>
              </a:pathLst>
            </a:custGeom>
            <a:solidFill>
              <a:srgbClr val="FFFFFF"/>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1"/>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74" name="Freeform 27"/>
            <p:cNvSpPr>
              <a:spLocks/>
            </p:cNvSpPr>
            <p:nvPr/>
          </p:nvSpPr>
          <p:spPr bwMode="auto">
            <a:xfrm>
              <a:off x="108608831" y="105737861"/>
              <a:ext cx="302879" cy="286938"/>
            </a:xfrm>
            <a:custGeom>
              <a:avLst/>
              <a:gdLst>
                <a:gd name="T0" fmla="*/ 149845 w 302879"/>
                <a:gd name="T1" fmla="*/ 0 h 286938"/>
                <a:gd name="T2" fmla="*/ 197668 w 302879"/>
                <a:gd name="T3" fmla="*/ 92458 h 286938"/>
                <a:gd name="T4" fmla="*/ 302879 w 302879"/>
                <a:gd name="T5" fmla="*/ 108399 h 286938"/>
                <a:gd name="T6" fmla="*/ 226362 w 302879"/>
                <a:gd name="T7" fmla="*/ 181728 h 286938"/>
                <a:gd name="T8" fmla="*/ 245491 w 302879"/>
                <a:gd name="T9" fmla="*/ 286938 h 286938"/>
                <a:gd name="T10" fmla="*/ 149845 w 302879"/>
                <a:gd name="T11" fmla="*/ 239115 h 286938"/>
                <a:gd name="T12" fmla="*/ 57388 w 302879"/>
                <a:gd name="T13" fmla="*/ 286938 h 286938"/>
                <a:gd name="T14" fmla="*/ 73329 w 302879"/>
                <a:gd name="T15" fmla="*/ 181728 h 286938"/>
                <a:gd name="T16" fmla="*/ 0 w 302879"/>
                <a:gd name="T17" fmla="*/ 108399 h 286938"/>
                <a:gd name="T18" fmla="*/ 102022 w 302879"/>
                <a:gd name="T19" fmla="*/ 92458 h 286938"/>
                <a:gd name="T20" fmla="*/ 149845 w 302879"/>
                <a:gd name="T21" fmla="*/ 0 h 286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879" h="286938">
                  <a:moveTo>
                    <a:pt x="149845" y="0"/>
                  </a:moveTo>
                  <a:lnTo>
                    <a:pt x="197668" y="92458"/>
                  </a:lnTo>
                  <a:lnTo>
                    <a:pt x="302879" y="108399"/>
                  </a:lnTo>
                  <a:lnTo>
                    <a:pt x="226362" y="181728"/>
                  </a:lnTo>
                  <a:lnTo>
                    <a:pt x="245491" y="286938"/>
                  </a:lnTo>
                  <a:lnTo>
                    <a:pt x="149845" y="239115"/>
                  </a:lnTo>
                  <a:lnTo>
                    <a:pt x="57388" y="286938"/>
                  </a:lnTo>
                  <a:lnTo>
                    <a:pt x="73329" y="181728"/>
                  </a:lnTo>
                  <a:lnTo>
                    <a:pt x="0" y="108399"/>
                  </a:lnTo>
                  <a:lnTo>
                    <a:pt x="102022" y="92458"/>
                  </a:lnTo>
                  <a:lnTo>
                    <a:pt x="149845" y="0"/>
                  </a:lnTo>
                  <a:close/>
                </a:path>
              </a:pathLst>
            </a:custGeom>
            <a:solidFill>
              <a:srgbClr val="FFFFFF"/>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1"/>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75" name="Freeform 28"/>
            <p:cNvSpPr>
              <a:spLocks/>
            </p:cNvSpPr>
            <p:nvPr/>
          </p:nvSpPr>
          <p:spPr bwMode="auto">
            <a:xfrm>
              <a:off x="109090249" y="105549758"/>
              <a:ext cx="302879" cy="286937"/>
            </a:xfrm>
            <a:custGeom>
              <a:avLst/>
              <a:gdLst>
                <a:gd name="T0" fmla="*/ 149845 w 302879"/>
                <a:gd name="T1" fmla="*/ 0 h 286937"/>
                <a:gd name="T2" fmla="*/ 197668 w 302879"/>
                <a:gd name="T3" fmla="*/ 95646 h 286937"/>
                <a:gd name="T4" fmla="*/ 302879 w 302879"/>
                <a:gd name="T5" fmla="*/ 108398 h 286937"/>
                <a:gd name="T6" fmla="*/ 226362 w 302879"/>
                <a:gd name="T7" fmla="*/ 181727 h 286937"/>
                <a:gd name="T8" fmla="*/ 242303 w 302879"/>
                <a:gd name="T9" fmla="*/ 286937 h 286937"/>
                <a:gd name="T10" fmla="*/ 149845 w 302879"/>
                <a:gd name="T11" fmla="*/ 239114 h 286937"/>
                <a:gd name="T12" fmla="*/ 57388 w 302879"/>
                <a:gd name="T13" fmla="*/ 286937 h 286937"/>
                <a:gd name="T14" fmla="*/ 73329 w 302879"/>
                <a:gd name="T15" fmla="*/ 181727 h 286937"/>
                <a:gd name="T16" fmla="*/ 0 w 302879"/>
                <a:gd name="T17" fmla="*/ 108398 h 286937"/>
                <a:gd name="T18" fmla="*/ 102022 w 302879"/>
                <a:gd name="T19" fmla="*/ 95646 h 286937"/>
                <a:gd name="T20" fmla="*/ 149845 w 302879"/>
                <a:gd name="T21" fmla="*/ 0 h 286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879" h="286937">
                  <a:moveTo>
                    <a:pt x="149845" y="0"/>
                  </a:moveTo>
                  <a:lnTo>
                    <a:pt x="197668" y="95646"/>
                  </a:lnTo>
                  <a:lnTo>
                    <a:pt x="302879" y="108398"/>
                  </a:lnTo>
                  <a:lnTo>
                    <a:pt x="226362" y="181727"/>
                  </a:lnTo>
                  <a:lnTo>
                    <a:pt x="242303" y="286937"/>
                  </a:lnTo>
                  <a:lnTo>
                    <a:pt x="149845" y="239114"/>
                  </a:lnTo>
                  <a:lnTo>
                    <a:pt x="57388" y="286937"/>
                  </a:lnTo>
                  <a:lnTo>
                    <a:pt x="73329" y="181727"/>
                  </a:lnTo>
                  <a:lnTo>
                    <a:pt x="0" y="108398"/>
                  </a:lnTo>
                  <a:lnTo>
                    <a:pt x="102022" y="95646"/>
                  </a:lnTo>
                  <a:lnTo>
                    <a:pt x="149845" y="0"/>
                  </a:lnTo>
                  <a:close/>
                </a:path>
              </a:pathLst>
            </a:custGeom>
            <a:solidFill>
              <a:srgbClr val="FFFFFF"/>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1"/>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76" name="Freeform 29"/>
            <p:cNvSpPr>
              <a:spLocks/>
            </p:cNvSpPr>
            <p:nvPr/>
          </p:nvSpPr>
          <p:spPr bwMode="auto">
            <a:xfrm>
              <a:off x="109613114" y="105498746"/>
              <a:ext cx="302879" cy="290126"/>
            </a:xfrm>
            <a:custGeom>
              <a:avLst/>
              <a:gdLst>
                <a:gd name="T0" fmla="*/ 149845 w 302879"/>
                <a:gd name="T1" fmla="*/ 0 h 290126"/>
                <a:gd name="T2" fmla="*/ 197668 w 302879"/>
                <a:gd name="T3" fmla="*/ 95646 h 290126"/>
                <a:gd name="T4" fmla="*/ 302879 w 302879"/>
                <a:gd name="T5" fmla="*/ 111587 h 290126"/>
                <a:gd name="T6" fmla="*/ 226362 w 302879"/>
                <a:gd name="T7" fmla="*/ 184916 h 290126"/>
                <a:gd name="T8" fmla="*/ 242303 w 302879"/>
                <a:gd name="T9" fmla="*/ 290126 h 290126"/>
                <a:gd name="T10" fmla="*/ 149845 w 302879"/>
                <a:gd name="T11" fmla="*/ 239115 h 290126"/>
                <a:gd name="T12" fmla="*/ 57387 w 302879"/>
                <a:gd name="T13" fmla="*/ 290126 h 290126"/>
                <a:gd name="T14" fmla="*/ 73328 w 302879"/>
                <a:gd name="T15" fmla="*/ 184916 h 290126"/>
                <a:gd name="T16" fmla="*/ 0 w 302879"/>
                <a:gd name="T17" fmla="*/ 111587 h 290126"/>
                <a:gd name="T18" fmla="*/ 102022 w 302879"/>
                <a:gd name="T19" fmla="*/ 95646 h 290126"/>
                <a:gd name="T20" fmla="*/ 149845 w 302879"/>
                <a:gd name="T21" fmla="*/ 0 h 290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879" h="290126">
                  <a:moveTo>
                    <a:pt x="149845" y="0"/>
                  </a:moveTo>
                  <a:lnTo>
                    <a:pt x="197668" y="95646"/>
                  </a:lnTo>
                  <a:lnTo>
                    <a:pt x="302879" y="111587"/>
                  </a:lnTo>
                  <a:lnTo>
                    <a:pt x="226362" y="184916"/>
                  </a:lnTo>
                  <a:lnTo>
                    <a:pt x="242303" y="290126"/>
                  </a:lnTo>
                  <a:lnTo>
                    <a:pt x="149845" y="239115"/>
                  </a:lnTo>
                  <a:lnTo>
                    <a:pt x="57387" y="290126"/>
                  </a:lnTo>
                  <a:lnTo>
                    <a:pt x="73328" y="184916"/>
                  </a:lnTo>
                  <a:lnTo>
                    <a:pt x="0" y="111587"/>
                  </a:lnTo>
                  <a:lnTo>
                    <a:pt x="102022" y="95646"/>
                  </a:lnTo>
                  <a:lnTo>
                    <a:pt x="149845" y="0"/>
                  </a:lnTo>
                  <a:close/>
                </a:path>
              </a:pathLst>
            </a:custGeom>
            <a:solidFill>
              <a:srgbClr val="FFFFFF"/>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1"/>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77" name="Freeform 30"/>
            <p:cNvSpPr>
              <a:spLocks/>
            </p:cNvSpPr>
            <p:nvPr/>
          </p:nvSpPr>
          <p:spPr bwMode="auto">
            <a:xfrm>
              <a:off x="111044615" y="106008858"/>
              <a:ext cx="302879" cy="286938"/>
            </a:xfrm>
            <a:custGeom>
              <a:avLst/>
              <a:gdLst>
                <a:gd name="T0" fmla="*/ 153034 w 302879"/>
                <a:gd name="T1" fmla="*/ 0 h 286938"/>
                <a:gd name="T2" fmla="*/ 105211 w 302879"/>
                <a:gd name="T3" fmla="*/ 92458 h 286938"/>
                <a:gd name="T4" fmla="*/ 0 w 302879"/>
                <a:gd name="T5" fmla="*/ 108399 h 286938"/>
                <a:gd name="T6" fmla="*/ 76517 w 302879"/>
                <a:gd name="T7" fmla="*/ 181728 h 286938"/>
                <a:gd name="T8" fmla="*/ 57388 w 302879"/>
                <a:gd name="T9" fmla="*/ 286938 h 286938"/>
                <a:gd name="T10" fmla="*/ 153034 w 302879"/>
                <a:gd name="T11" fmla="*/ 239115 h 286938"/>
                <a:gd name="T12" fmla="*/ 245492 w 302879"/>
                <a:gd name="T13" fmla="*/ 286938 h 286938"/>
                <a:gd name="T14" fmla="*/ 226362 w 302879"/>
                <a:gd name="T15" fmla="*/ 181728 h 286938"/>
                <a:gd name="T16" fmla="*/ 302879 w 302879"/>
                <a:gd name="T17" fmla="*/ 108399 h 286938"/>
                <a:gd name="T18" fmla="*/ 197669 w 302879"/>
                <a:gd name="T19" fmla="*/ 92458 h 286938"/>
                <a:gd name="T20" fmla="*/ 153034 w 302879"/>
                <a:gd name="T21" fmla="*/ 0 h 286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879" h="286938">
                  <a:moveTo>
                    <a:pt x="153034" y="0"/>
                  </a:moveTo>
                  <a:lnTo>
                    <a:pt x="105211" y="92458"/>
                  </a:lnTo>
                  <a:lnTo>
                    <a:pt x="0" y="108399"/>
                  </a:lnTo>
                  <a:lnTo>
                    <a:pt x="76517" y="181728"/>
                  </a:lnTo>
                  <a:lnTo>
                    <a:pt x="57388" y="286938"/>
                  </a:lnTo>
                  <a:lnTo>
                    <a:pt x="153034" y="239115"/>
                  </a:lnTo>
                  <a:lnTo>
                    <a:pt x="245492" y="286938"/>
                  </a:lnTo>
                  <a:lnTo>
                    <a:pt x="226362" y="181728"/>
                  </a:lnTo>
                  <a:lnTo>
                    <a:pt x="302879" y="108399"/>
                  </a:lnTo>
                  <a:lnTo>
                    <a:pt x="197669" y="92458"/>
                  </a:lnTo>
                  <a:lnTo>
                    <a:pt x="153034" y="0"/>
                  </a:lnTo>
                  <a:close/>
                </a:path>
              </a:pathLst>
            </a:custGeom>
            <a:solidFill>
              <a:srgbClr val="FFFFFF"/>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1"/>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78" name="Freeform 31"/>
            <p:cNvSpPr>
              <a:spLocks/>
            </p:cNvSpPr>
            <p:nvPr/>
          </p:nvSpPr>
          <p:spPr bwMode="auto">
            <a:xfrm>
              <a:off x="110626961" y="105737861"/>
              <a:ext cx="302879" cy="286938"/>
            </a:xfrm>
            <a:custGeom>
              <a:avLst/>
              <a:gdLst>
                <a:gd name="T0" fmla="*/ 149845 w 302879"/>
                <a:gd name="T1" fmla="*/ 0 h 286938"/>
                <a:gd name="T2" fmla="*/ 105211 w 302879"/>
                <a:gd name="T3" fmla="*/ 92458 h 286938"/>
                <a:gd name="T4" fmla="*/ 0 w 302879"/>
                <a:gd name="T5" fmla="*/ 108399 h 286938"/>
                <a:gd name="T6" fmla="*/ 73329 w 302879"/>
                <a:gd name="T7" fmla="*/ 181728 h 286938"/>
                <a:gd name="T8" fmla="*/ 57388 w 302879"/>
                <a:gd name="T9" fmla="*/ 286938 h 286938"/>
                <a:gd name="T10" fmla="*/ 149845 w 302879"/>
                <a:gd name="T11" fmla="*/ 239115 h 286938"/>
                <a:gd name="T12" fmla="*/ 245491 w 302879"/>
                <a:gd name="T13" fmla="*/ 286938 h 286938"/>
                <a:gd name="T14" fmla="*/ 226362 w 302879"/>
                <a:gd name="T15" fmla="*/ 181728 h 286938"/>
                <a:gd name="T16" fmla="*/ 302879 w 302879"/>
                <a:gd name="T17" fmla="*/ 108399 h 286938"/>
                <a:gd name="T18" fmla="*/ 197668 w 302879"/>
                <a:gd name="T19" fmla="*/ 92458 h 286938"/>
                <a:gd name="T20" fmla="*/ 149845 w 302879"/>
                <a:gd name="T21" fmla="*/ 0 h 286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879" h="286938">
                  <a:moveTo>
                    <a:pt x="149845" y="0"/>
                  </a:moveTo>
                  <a:lnTo>
                    <a:pt x="105211" y="92458"/>
                  </a:lnTo>
                  <a:lnTo>
                    <a:pt x="0" y="108399"/>
                  </a:lnTo>
                  <a:lnTo>
                    <a:pt x="73329" y="181728"/>
                  </a:lnTo>
                  <a:lnTo>
                    <a:pt x="57388" y="286938"/>
                  </a:lnTo>
                  <a:lnTo>
                    <a:pt x="149845" y="239115"/>
                  </a:lnTo>
                  <a:lnTo>
                    <a:pt x="245491" y="286938"/>
                  </a:lnTo>
                  <a:lnTo>
                    <a:pt x="226362" y="181728"/>
                  </a:lnTo>
                  <a:lnTo>
                    <a:pt x="302879" y="108399"/>
                  </a:lnTo>
                  <a:lnTo>
                    <a:pt x="197668" y="92458"/>
                  </a:lnTo>
                  <a:lnTo>
                    <a:pt x="149845" y="0"/>
                  </a:lnTo>
                  <a:close/>
                </a:path>
              </a:pathLst>
            </a:custGeom>
            <a:solidFill>
              <a:srgbClr val="FFFFFF"/>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1"/>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79" name="Freeform 32"/>
            <p:cNvSpPr>
              <a:spLocks/>
            </p:cNvSpPr>
            <p:nvPr/>
          </p:nvSpPr>
          <p:spPr bwMode="auto">
            <a:xfrm>
              <a:off x="110145543" y="105549758"/>
              <a:ext cx="302879" cy="286937"/>
            </a:xfrm>
            <a:custGeom>
              <a:avLst/>
              <a:gdLst>
                <a:gd name="T0" fmla="*/ 149845 w 302879"/>
                <a:gd name="T1" fmla="*/ 0 h 286937"/>
                <a:gd name="T2" fmla="*/ 105211 w 302879"/>
                <a:gd name="T3" fmla="*/ 95646 h 286937"/>
                <a:gd name="T4" fmla="*/ 0 w 302879"/>
                <a:gd name="T5" fmla="*/ 108398 h 286937"/>
                <a:gd name="T6" fmla="*/ 76517 w 302879"/>
                <a:gd name="T7" fmla="*/ 181727 h 286937"/>
                <a:gd name="T8" fmla="*/ 57388 w 302879"/>
                <a:gd name="T9" fmla="*/ 286937 h 286937"/>
                <a:gd name="T10" fmla="*/ 149845 w 302879"/>
                <a:gd name="T11" fmla="*/ 239114 h 286937"/>
                <a:gd name="T12" fmla="*/ 245491 w 302879"/>
                <a:gd name="T13" fmla="*/ 286937 h 286937"/>
                <a:gd name="T14" fmla="*/ 226362 w 302879"/>
                <a:gd name="T15" fmla="*/ 181727 h 286937"/>
                <a:gd name="T16" fmla="*/ 302879 w 302879"/>
                <a:gd name="T17" fmla="*/ 108398 h 286937"/>
                <a:gd name="T18" fmla="*/ 197668 w 302879"/>
                <a:gd name="T19" fmla="*/ 95646 h 286937"/>
                <a:gd name="T20" fmla="*/ 149845 w 302879"/>
                <a:gd name="T21" fmla="*/ 0 h 286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879" h="286937">
                  <a:moveTo>
                    <a:pt x="149845" y="0"/>
                  </a:moveTo>
                  <a:lnTo>
                    <a:pt x="105211" y="95646"/>
                  </a:lnTo>
                  <a:lnTo>
                    <a:pt x="0" y="108398"/>
                  </a:lnTo>
                  <a:lnTo>
                    <a:pt x="76517" y="181727"/>
                  </a:lnTo>
                  <a:lnTo>
                    <a:pt x="57388" y="286937"/>
                  </a:lnTo>
                  <a:lnTo>
                    <a:pt x="149845" y="239114"/>
                  </a:lnTo>
                  <a:lnTo>
                    <a:pt x="245491" y="286937"/>
                  </a:lnTo>
                  <a:lnTo>
                    <a:pt x="226362" y="181727"/>
                  </a:lnTo>
                  <a:lnTo>
                    <a:pt x="302879" y="108398"/>
                  </a:lnTo>
                  <a:lnTo>
                    <a:pt x="197668" y="95646"/>
                  </a:lnTo>
                  <a:lnTo>
                    <a:pt x="149845" y="0"/>
                  </a:lnTo>
                  <a:close/>
                </a:path>
              </a:pathLst>
            </a:custGeom>
            <a:solidFill>
              <a:srgbClr val="FFFFFF"/>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1"/>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grpSp>
        <p:nvGrpSpPr>
          <p:cNvPr id="91" name="Group 90"/>
          <p:cNvGrpSpPr/>
          <p:nvPr userDrawn="1"/>
        </p:nvGrpSpPr>
        <p:grpSpPr>
          <a:xfrm>
            <a:off x="-13678" y="6030595"/>
            <a:ext cx="9157677" cy="836965"/>
            <a:chOff x="-13678" y="6030595"/>
            <a:chExt cx="9157677" cy="836965"/>
          </a:xfrm>
        </p:grpSpPr>
        <p:sp>
          <p:nvSpPr>
            <p:cNvPr id="81" name="Rectangle 3"/>
            <p:cNvSpPr>
              <a:spLocks noChangeArrowheads="1"/>
            </p:cNvSpPr>
            <p:nvPr/>
          </p:nvSpPr>
          <p:spPr bwMode="auto">
            <a:xfrm>
              <a:off x="-13678" y="6030595"/>
              <a:ext cx="9157677" cy="836965"/>
            </a:xfrm>
            <a:prstGeom prst="rect">
              <a:avLst/>
            </a:prstGeom>
            <a:gradFill rotWithShape="1">
              <a:gsLst>
                <a:gs pos="0">
                  <a:schemeClr val="accent4"/>
                </a:gs>
                <a:gs pos="100000">
                  <a:schemeClr val="accent4">
                    <a:lumMod val="75000"/>
                  </a:schemeClr>
                </a:gs>
              </a:gsLst>
              <a:path path="shape">
                <a:fillToRect l="50000" t="50000" r="50000" b="50000"/>
              </a:path>
            </a:gradFill>
            <a:ln>
              <a:noFill/>
            </a:ln>
            <a:effectLst/>
            <a:extLs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8C8681"/>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82" name="Freeform 4"/>
            <p:cNvSpPr>
              <a:spLocks/>
            </p:cNvSpPr>
            <p:nvPr/>
          </p:nvSpPr>
          <p:spPr bwMode="auto">
            <a:xfrm>
              <a:off x="-13678" y="6040699"/>
              <a:ext cx="3998423" cy="400801"/>
            </a:xfrm>
            <a:custGeom>
              <a:avLst/>
              <a:gdLst>
                <a:gd name="T0" fmla="*/ 1179622 w 1482498"/>
                <a:gd name="T1" fmla="*/ 0 h 758784"/>
                <a:gd name="T2" fmla="*/ 0 w 1482498"/>
                <a:gd name="T3" fmla="*/ 255054 h 758784"/>
                <a:gd name="T4" fmla="*/ 0 w 1482498"/>
                <a:gd name="T5" fmla="*/ 758784 h 758784"/>
                <a:gd name="T6" fmla="*/ 1482498 w 1482498"/>
                <a:gd name="T7" fmla="*/ 0 h 758784"/>
                <a:gd name="T8" fmla="*/ 1179622 w 1482498"/>
                <a:gd name="T9" fmla="*/ 0 h 758784"/>
              </a:gdLst>
              <a:ahLst/>
              <a:cxnLst>
                <a:cxn ang="0">
                  <a:pos x="T0" y="T1"/>
                </a:cxn>
                <a:cxn ang="0">
                  <a:pos x="T2" y="T3"/>
                </a:cxn>
                <a:cxn ang="0">
                  <a:pos x="T4" y="T5"/>
                </a:cxn>
                <a:cxn ang="0">
                  <a:pos x="T6" y="T7"/>
                </a:cxn>
                <a:cxn ang="0">
                  <a:pos x="T8" y="T9"/>
                </a:cxn>
              </a:cxnLst>
              <a:rect l="0" t="0" r="r" b="b"/>
              <a:pathLst>
                <a:path w="1482498" h="758784">
                  <a:moveTo>
                    <a:pt x="1179622" y="0"/>
                  </a:moveTo>
                  <a:lnTo>
                    <a:pt x="0" y="255054"/>
                  </a:lnTo>
                  <a:lnTo>
                    <a:pt x="0" y="758784"/>
                  </a:lnTo>
                  <a:lnTo>
                    <a:pt x="1482498" y="0"/>
                  </a:lnTo>
                  <a:lnTo>
                    <a:pt x="1179622" y="0"/>
                  </a:lnTo>
                  <a:close/>
                </a:path>
              </a:pathLst>
            </a:custGeom>
            <a:solidFill>
              <a:schemeClr val="accent4">
                <a:lumMod val="75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83" name="Freeform 5"/>
            <p:cNvSpPr>
              <a:spLocks/>
            </p:cNvSpPr>
            <p:nvPr/>
          </p:nvSpPr>
          <p:spPr bwMode="auto">
            <a:xfrm>
              <a:off x="1835056" y="6040699"/>
              <a:ext cx="2631219" cy="826861"/>
            </a:xfrm>
            <a:custGeom>
              <a:avLst/>
              <a:gdLst>
                <a:gd name="T0" fmla="*/ 946885 w 975579"/>
                <a:gd name="T1" fmla="*/ 0 h 1565390"/>
                <a:gd name="T2" fmla="*/ 0 w 975579"/>
                <a:gd name="T3" fmla="*/ 1565390 h 1565390"/>
                <a:gd name="T4" fmla="*/ 427214 w 975579"/>
                <a:gd name="T5" fmla="*/ 1565390 h 1565390"/>
                <a:gd name="T6" fmla="*/ 975579 w 975579"/>
                <a:gd name="T7" fmla="*/ 0 h 1565390"/>
                <a:gd name="T8" fmla="*/ 946885 w 975579"/>
                <a:gd name="T9" fmla="*/ 0 h 1565390"/>
              </a:gdLst>
              <a:ahLst/>
              <a:cxnLst>
                <a:cxn ang="0">
                  <a:pos x="T0" y="T1"/>
                </a:cxn>
                <a:cxn ang="0">
                  <a:pos x="T2" y="T3"/>
                </a:cxn>
                <a:cxn ang="0">
                  <a:pos x="T4" y="T5"/>
                </a:cxn>
                <a:cxn ang="0">
                  <a:pos x="T6" y="T7"/>
                </a:cxn>
                <a:cxn ang="0">
                  <a:pos x="T8" y="T9"/>
                </a:cxn>
              </a:cxnLst>
              <a:rect l="0" t="0" r="r" b="b"/>
              <a:pathLst>
                <a:path w="975579" h="1565390">
                  <a:moveTo>
                    <a:pt x="946885" y="0"/>
                  </a:moveTo>
                  <a:lnTo>
                    <a:pt x="0" y="1565390"/>
                  </a:lnTo>
                  <a:lnTo>
                    <a:pt x="427214" y="1565390"/>
                  </a:lnTo>
                  <a:lnTo>
                    <a:pt x="975579" y="0"/>
                  </a:lnTo>
                  <a:lnTo>
                    <a:pt x="946885" y="0"/>
                  </a:lnTo>
                  <a:close/>
                </a:path>
              </a:pathLst>
            </a:custGeom>
            <a:solidFill>
              <a:schemeClr val="accent4">
                <a:lumMod val="75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84" name="Freeform 6"/>
            <p:cNvSpPr>
              <a:spLocks/>
            </p:cNvSpPr>
            <p:nvPr/>
          </p:nvSpPr>
          <p:spPr bwMode="auto">
            <a:xfrm>
              <a:off x="4732835" y="6040699"/>
              <a:ext cx="3800652" cy="826861"/>
            </a:xfrm>
            <a:custGeom>
              <a:avLst/>
              <a:gdLst>
                <a:gd name="T0" fmla="*/ 0 w 1409170"/>
                <a:gd name="T1" fmla="*/ 0 h 1565390"/>
                <a:gd name="T2" fmla="*/ 851241 w 1409170"/>
                <a:gd name="T3" fmla="*/ 1565390 h 1565390"/>
                <a:gd name="T4" fmla="*/ 1409170 w 1409170"/>
                <a:gd name="T5" fmla="*/ 1565390 h 1565390"/>
                <a:gd name="T6" fmla="*/ 38258 w 1409170"/>
                <a:gd name="T7" fmla="*/ 0 h 1565390"/>
                <a:gd name="T8" fmla="*/ 0 w 1409170"/>
                <a:gd name="T9" fmla="*/ 0 h 1565390"/>
              </a:gdLst>
              <a:ahLst/>
              <a:cxnLst>
                <a:cxn ang="0">
                  <a:pos x="T0" y="T1"/>
                </a:cxn>
                <a:cxn ang="0">
                  <a:pos x="T2" y="T3"/>
                </a:cxn>
                <a:cxn ang="0">
                  <a:pos x="T4" y="T5"/>
                </a:cxn>
                <a:cxn ang="0">
                  <a:pos x="T6" y="T7"/>
                </a:cxn>
                <a:cxn ang="0">
                  <a:pos x="T8" y="T9"/>
                </a:cxn>
              </a:cxnLst>
              <a:rect l="0" t="0" r="r" b="b"/>
              <a:pathLst>
                <a:path w="1409170" h="1565390">
                  <a:moveTo>
                    <a:pt x="0" y="0"/>
                  </a:moveTo>
                  <a:lnTo>
                    <a:pt x="851241" y="1565390"/>
                  </a:lnTo>
                  <a:lnTo>
                    <a:pt x="1409170" y="1565390"/>
                  </a:lnTo>
                  <a:lnTo>
                    <a:pt x="38258" y="0"/>
                  </a:lnTo>
                  <a:lnTo>
                    <a:pt x="0" y="0"/>
                  </a:lnTo>
                  <a:close/>
                </a:path>
              </a:pathLst>
            </a:custGeom>
            <a:solidFill>
              <a:schemeClr val="accent4">
                <a:lumMod val="75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85" name="Freeform 7"/>
            <p:cNvSpPr>
              <a:spLocks/>
            </p:cNvSpPr>
            <p:nvPr/>
          </p:nvSpPr>
          <p:spPr bwMode="auto">
            <a:xfrm>
              <a:off x="3675191" y="6040699"/>
              <a:ext cx="945861" cy="826861"/>
            </a:xfrm>
            <a:custGeom>
              <a:avLst/>
              <a:gdLst>
                <a:gd name="T0" fmla="*/ 312440 w 350698"/>
                <a:gd name="T1" fmla="*/ 0 h 1565390"/>
                <a:gd name="T2" fmla="*/ 0 w 350698"/>
                <a:gd name="T3" fmla="*/ 1565390 h 1565390"/>
                <a:gd name="T4" fmla="*/ 350698 w 350698"/>
                <a:gd name="T5" fmla="*/ 1565390 h 1565390"/>
                <a:gd name="T6" fmla="*/ 334757 w 350698"/>
                <a:gd name="T7" fmla="*/ 0 h 1565390"/>
                <a:gd name="T8" fmla="*/ 312440 w 350698"/>
                <a:gd name="T9" fmla="*/ 0 h 1565390"/>
              </a:gdLst>
              <a:ahLst/>
              <a:cxnLst>
                <a:cxn ang="0">
                  <a:pos x="T0" y="T1"/>
                </a:cxn>
                <a:cxn ang="0">
                  <a:pos x="T2" y="T3"/>
                </a:cxn>
                <a:cxn ang="0">
                  <a:pos x="T4" y="T5"/>
                </a:cxn>
                <a:cxn ang="0">
                  <a:pos x="T6" y="T7"/>
                </a:cxn>
                <a:cxn ang="0">
                  <a:pos x="T8" y="T9"/>
                </a:cxn>
              </a:cxnLst>
              <a:rect l="0" t="0" r="r" b="b"/>
              <a:pathLst>
                <a:path w="350698" h="1565390">
                  <a:moveTo>
                    <a:pt x="312440" y="0"/>
                  </a:moveTo>
                  <a:lnTo>
                    <a:pt x="0" y="1565390"/>
                  </a:lnTo>
                  <a:lnTo>
                    <a:pt x="350698" y="1565390"/>
                  </a:lnTo>
                  <a:lnTo>
                    <a:pt x="334757" y="0"/>
                  </a:lnTo>
                  <a:lnTo>
                    <a:pt x="312440" y="0"/>
                  </a:lnTo>
                  <a:close/>
                </a:path>
              </a:pathLst>
            </a:custGeom>
            <a:solidFill>
              <a:schemeClr val="accent4">
                <a:lumMod val="75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86" name="Freeform 8"/>
            <p:cNvSpPr>
              <a:spLocks/>
            </p:cNvSpPr>
            <p:nvPr/>
          </p:nvSpPr>
          <p:spPr bwMode="auto">
            <a:xfrm>
              <a:off x="4621052" y="6040699"/>
              <a:ext cx="1676756" cy="826861"/>
            </a:xfrm>
            <a:custGeom>
              <a:avLst/>
              <a:gdLst>
                <a:gd name="T0" fmla="*/ 0 w 621692"/>
                <a:gd name="T1" fmla="*/ 0 h 1565390"/>
                <a:gd name="T2" fmla="*/ 235924 w 621692"/>
                <a:gd name="T3" fmla="*/ 1565390 h 1565390"/>
                <a:gd name="T4" fmla="*/ 621692 w 621692"/>
                <a:gd name="T5" fmla="*/ 1565390 h 1565390"/>
                <a:gd name="T6" fmla="*/ 22317 w 621692"/>
                <a:gd name="T7" fmla="*/ 0 h 1565390"/>
                <a:gd name="T8" fmla="*/ 0 w 621692"/>
                <a:gd name="T9" fmla="*/ 0 h 1565390"/>
              </a:gdLst>
              <a:ahLst/>
              <a:cxnLst>
                <a:cxn ang="0">
                  <a:pos x="T0" y="T1"/>
                </a:cxn>
                <a:cxn ang="0">
                  <a:pos x="T2" y="T3"/>
                </a:cxn>
                <a:cxn ang="0">
                  <a:pos x="T4" y="T5"/>
                </a:cxn>
                <a:cxn ang="0">
                  <a:pos x="T6" y="T7"/>
                </a:cxn>
                <a:cxn ang="0">
                  <a:pos x="T8" y="T9"/>
                </a:cxn>
              </a:cxnLst>
              <a:rect l="0" t="0" r="r" b="b"/>
              <a:pathLst>
                <a:path w="621692" h="1565390">
                  <a:moveTo>
                    <a:pt x="0" y="0"/>
                  </a:moveTo>
                  <a:lnTo>
                    <a:pt x="235924" y="1565390"/>
                  </a:lnTo>
                  <a:lnTo>
                    <a:pt x="621692" y="1565390"/>
                  </a:lnTo>
                  <a:lnTo>
                    <a:pt x="22317" y="0"/>
                  </a:lnTo>
                  <a:lnTo>
                    <a:pt x="0" y="0"/>
                  </a:lnTo>
                  <a:close/>
                </a:path>
              </a:pathLst>
            </a:custGeom>
            <a:solidFill>
              <a:schemeClr val="accent4">
                <a:lumMod val="75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87" name="Freeform 9"/>
            <p:cNvSpPr>
              <a:spLocks/>
            </p:cNvSpPr>
            <p:nvPr/>
          </p:nvSpPr>
          <p:spPr bwMode="auto">
            <a:xfrm>
              <a:off x="-13678" y="6040699"/>
              <a:ext cx="4342372" cy="826861"/>
            </a:xfrm>
            <a:custGeom>
              <a:avLst/>
              <a:gdLst>
                <a:gd name="T0" fmla="*/ 1552637 w 1610024"/>
                <a:gd name="T1" fmla="*/ 0 h 1565390"/>
                <a:gd name="T2" fmla="*/ 0 w 1610024"/>
                <a:gd name="T3" fmla="*/ 1160493 h 1565390"/>
                <a:gd name="T4" fmla="*/ 0 w 1610024"/>
                <a:gd name="T5" fmla="*/ 1565390 h 1565390"/>
                <a:gd name="T6" fmla="*/ 312440 w 1610024"/>
                <a:gd name="T7" fmla="*/ 1565390 h 1565390"/>
                <a:gd name="T8" fmla="*/ 1610024 w 1610024"/>
                <a:gd name="T9" fmla="*/ 0 h 1565390"/>
                <a:gd name="T10" fmla="*/ 1552637 w 1610024"/>
                <a:gd name="T11" fmla="*/ 0 h 1565390"/>
              </a:gdLst>
              <a:ahLst/>
              <a:cxnLst>
                <a:cxn ang="0">
                  <a:pos x="T0" y="T1"/>
                </a:cxn>
                <a:cxn ang="0">
                  <a:pos x="T2" y="T3"/>
                </a:cxn>
                <a:cxn ang="0">
                  <a:pos x="T4" y="T5"/>
                </a:cxn>
                <a:cxn ang="0">
                  <a:pos x="T6" y="T7"/>
                </a:cxn>
                <a:cxn ang="0">
                  <a:pos x="T8" y="T9"/>
                </a:cxn>
                <a:cxn ang="0">
                  <a:pos x="T10" y="T11"/>
                </a:cxn>
              </a:cxnLst>
              <a:rect l="0" t="0" r="r" b="b"/>
              <a:pathLst>
                <a:path w="1610024" h="1565390">
                  <a:moveTo>
                    <a:pt x="1552637" y="0"/>
                  </a:moveTo>
                  <a:lnTo>
                    <a:pt x="0" y="1160493"/>
                  </a:lnTo>
                  <a:lnTo>
                    <a:pt x="0" y="1565390"/>
                  </a:lnTo>
                  <a:lnTo>
                    <a:pt x="312440" y="1565390"/>
                  </a:lnTo>
                  <a:lnTo>
                    <a:pt x="1610024" y="0"/>
                  </a:lnTo>
                  <a:lnTo>
                    <a:pt x="1552637" y="0"/>
                  </a:lnTo>
                  <a:close/>
                </a:path>
              </a:pathLst>
            </a:custGeom>
            <a:solidFill>
              <a:schemeClr val="accent4">
                <a:lumMod val="75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88" name="Freeform 10"/>
            <p:cNvSpPr>
              <a:spLocks/>
            </p:cNvSpPr>
            <p:nvPr/>
          </p:nvSpPr>
          <p:spPr bwMode="auto">
            <a:xfrm>
              <a:off x="5059588" y="6040699"/>
              <a:ext cx="4084411" cy="656774"/>
            </a:xfrm>
            <a:custGeom>
              <a:avLst/>
              <a:gdLst>
                <a:gd name="T0" fmla="*/ 137092 w 1514380"/>
                <a:gd name="T1" fmla="*/ 0 h 1243386"/>
                <a:gd name="T2" fmla="*/ 0 w 1514380"/>
                <a:gd name="T3" fmla="*/ 0 h 1243386"/>
                <a:gd name="T4" fmla="*/ 1514380 w 1514380"/>
                <a:gd name="T5" fmla="*/ 1243386 h 1243386"/>
                <a:gd name="T6" fmla="*/ 1514380 w 1514380"/>
                <a:gd name="T7" fmla="*/ 650386 h 1243386"/>
                <a:gd name="T8" fmla="*/ 137092 w 1514380"/>
                <a:gd name="T9" fmla="*/ 0 h 1243386"/>
              </a:gdLst>
              <a:ahLst/>
              <a:cxnLst>
                <a:cxn ang="0">
                  <a:pos x="T0" y="T1"/>
                </a:cxn>
                <a:cxn ang="0">
                  <a:pos x="T2" y="T3"/>
                </a:cxn>
                <a:cxn ang="0">
                  <a:pos x="T4" y="T5"/>
                </a:cxn>
                <a:cxn ang="0">
                  <a:pos x="T6" y="T7"/>
                </a:cxn>
                <a:cxn ang="0">
                  <a:pos x="T8" y="T9"/>
                </a:cxn>
              </a:cxnLst>
              <a:rect l="0" t="0" r="r" b="b"/>
              <a:pathLst>
                <a:path w="1514380" h="1243386">
                  <a:moveTo>
                    <a:pt x="137092" y="0"/>
                  </a:moveTo>
                  <a:lnTo>
                    <a:pt x="0" y="0"/>
                  </a:lnTo>
                  <a:lnTo>
                    <a:pt x="1514380" y="1243386"/>
                  </a:lnTo>
                  <a:lnTo>
                    <a:pt x="1514380" y="650386"/>
                  </a:lnTo>
                  <a:lnTo>
                    <a:pt x="137092" y="0"/>
                  </a:lnTo>
                  <a:close/>
                </a:path>
              </a:pathLst>
            </a:custGeom>
            <a:solidFill>
              <a:schemeClr val="accent4">
                <a:lumMod val="75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grpSp>
      <p:sp>
        <p:nvSpPr>
          <p:cNvPr id="89" name="Rectangle 11"/>
          <p:cNvSpPr>
            <a:spLocks noChangeArrowheads="1"/>
          </p:cNvSpPr>
          <p:nvPr userDrawn="1"/>
        </p:nvSpPr>
        <p:spPr bwMode="auto">
          <a:xfrm>
            <a:off x="-13678" y="5978390"/>
            <a:ext cx="9157677" cy="117610"/>
          </a:xfrm>
          <a:prstGeom prst="rect">
            <a:avLst/>
          </a:prstGeom>
          <a:solidFill>
            <a:schemeClr val="accent4">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Tree>
  </p:cSld>
  <p:clrMap bg1="lt1" tx1="dk1" bg2="lt2" tx2="dk2" accent1="accent1" accent2="accent2" accent3="accent3" accent4="accent4" accent5="accent5" accent6="accent6" hlink="hlink" folHlink="folHlink"/>
  <p:sldLayoutIdLst>
    <p:sldLayoutId id="2147483716" r:id="rId1"/>
    <p:sldLayoutId id="2147483719" r:id="rId2"/>
    <p:sldLayoutId id="2147483717" r:id="rId3"/>
  </p:sldLayoutIdLst>
  <p:txStyles>
    <p:titleStyle>
      <a:lvl1pPr algn="l" defTabSz="914400" rtl="0" eaLnBrk="1" latinLnBrk="0" hangingPunct="1">
        <a:spcBef>
          <a:spcPct val="0"/>
        </a:spcBef>
        <a:buNone/>
        <a:defRPr sz="2800" b="1" kern="1200" baseline="0">
          <a:solidFill>
            <a:schemeClr val="accent4"/>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1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ctrTitle"/>
          </p:nvPr>
        </p:nvSpPr>
        <p:spPr>
          <a:xfrm>
            <a:off x="152400" y="228600"/>
            <a:ext cx="4268757" cy="1295400"/>
          </a:xfrm>
        </p:spPr>
        <p:txBody>
          <a:bodyPr/>
          <a:lstStyle/>
          <a:p>
            <a:r>
              <a:rPr lang="en-US" sz="7200" dirty="0"/>
              <a:t>Civics </a:t>
            </a:r>
            <a:br>
              <a:rPr lang="en-US" sz="7200" dirty="0"/>
            </a:br>
            <a:r>
              <a:rPr lang="en-US" dirty="0"/>
              <a:t>in Georgia and</a:t>
            </a:r>
            <a:br>
              <a:rPr lang="en-US" dirty="0"/>
            </a:br>
            <a:r>
              <a:rPr lang="en-US" dirty="0"/>
              <a:t>Workforce</a:t>
            </a:r>
            <a:br>
              <a:rPr lang="en-US" dirty="0"/>
            </a:br>
            <a:r>
              <a:rPr lang="en-US" dirty="0"/>
              <a:t>Pipeline</a:t>
            </a:r>
          </a:p>
        </p:txBody>
      </p:sp>
      <p:grpSp>
        <p:nvGrpSpPr>
          <p:cNvPr id="2" name="Group 1">
            <a:extLst>
              <a:ext uri="{FF2B5EF4-FFF2-40B4-BE49-F238E27FC236}">
                <a16:creationId xmlns:a16="http://schemas.microsoft.com/office/drawing/2014/main" id="{D75A913F-5101-9319-D411-C86DBD3A1597}"/>
              </a:ext>
            </a:extLst>
          </p:cNvPr>
          <p:cNvGrpSpPr/>
          <p:nvPr/>
        </p:nvGrpSpPr>
        <p:grpSpPr>
          <a:xfrm>
            <a:off x="2819400" y="2286000"/>
            <a:ext cx="2153252" cy="2161558"/>
            <a:chOff x="2819400" y="2362200"/>
            <a:chExt cx="2153252" cy="2161558"/>
          </a:xfrm>
        </p:grpSpPr>
        <p:grpSp>
          <p:nvGrpSpPr>
            <p:cNvPr id="12" name="Group 11"/>
            <p:cNvGrpSpPr/>
            <p:nvPr/>
          </p:nvGrpSpPr>
          <p:grpSpPr>
            <a:xfrm>
              <a:off x="2819400" y="2362200"/>
              <a:ext cx="2153252" cy="2161558"/>
              <a:chOff x="2743200" y="2133600"/>
              <a:chExt cx="1646237" cy="1652587"/>
            </a:xfrm>
          </p:grpSpPr>
          <p:pic>
            <p:nvPicPr>
              <p:cNvPr id="13" name="Picture 18" descr="GO0040101-IMG0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743200" y="2133600"/>
                <a:ext cx="1646237" cy="1652587"/>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grpSp>
            <p:nvGrpSpPr>
              <p:cNvPr id="14" name="Group 20"/>
              <p:cNvGrpSpPr>
                <a:grpSpLocks/>
              </p:cNvGrpSpPr>
              <p:nvPr userDrawn="1"/>
            </p:nvGrpSpPr>
            <p:grpSpPr bwMode="auto">
              <a:xfrm>
                <a:off x="3036851" y="2520609"/>
                <a:ext cx="1058901" cy="552894"/>
                <a:chOff x="109559447" y="114646094"/>
                <a:chExt cx="1058696" cy="552095"/>
              </a:xfrm>
            </p:grpSpPr>
            <p:sp>
              <p:nvSpPr>
                <p:cNvPr id="15" name="Freeform 21"/>
                <p:cNvSpPr>
                  <a:spLocks/>
                </p:cNvSpPr>
                <p:nvPr/>
              </p:nvSpPr>
              <p:spPr bwMode="auto">
                <a:xfrm>
                  <a:off x="109836901" y="114943090"/>
                  <a:ext cx="204078" cy="255099"/>
                </a:xfrm>
                <a:custGeom>
                  <a:avLst/>
                  <a:gdLst>
                    <a:gd name="T0" fmla="*/ 64 w 64"/>
                    <a:gd name="T1" fmla="*/ 6 h 80"/>
                    <a:gd name="T2" fmla="*/ 58 w 64"/>
                    <a:gd name="T3" fmla="*/ 0 h 80"/>
                    <a:gd name="T4" fmla="*/ 54 w 64"/>
                    <a:gd name="T5" fmla="*/ 3 h 80"/>
                    <a:gd name="T6" fmla="*/ 31 w 64"/>
                    <a:gd name="T7" fmla="*/ 68 h 80"/>
                    <a:gd name="T8" fmla="*/ 38 w 64"/>
                    <a:gd name="T9" fmla="*/ 13 h 80"/>
                    <a:gd name="T10" fmla="*/ 24 w 64"/>
                    <a:gd name="T11" fmla="*/ 0 h 80"/>
                    <a:gd name="T12" fmla="*/ 0 w 64"/>
                    <a:gd name="T13" fmla="*/ 36 h 80"/>
                    <a:gd name="T14" fmla="*/ 13 w 64"/>
                    <a:gd name="T15" fmla="*/ 52 h 80"/>
                    <a:gd name="T16" fmla="*/ 15 w 64"/>
                    <a:gd name="T17" fmla="*/ 51 h 80"/>
                    <a:gd name="T18" fmla="*/ 13 w 64"/>
                    <a:gd name="T19" fmla="*/ 50 h 80"/>
                    <a:gd name="T20" fmla="*/ 8 w 64"/>
                    <a:gd name="T21" fmla="*/ 40 h 80"/>
                    <a:gd name="T22" fmla="*/ 26 w 64"/>
                    <a:gd name="T23" fmla="*/ 3 h 80"/>
                    <a:gd name="T24" fmla="*/ 29 w 64"/>
                    <a:gd name="T25" fmla="*/ 10 h 80"/>
                    <a:gd name="T26" fmla="*/ 22 w 64"/>
                    <a:gd name="T27" fmla="*/ 70 h 80"/>
                    <a:gd name="T28" fmla="*/ 29 w 64"/>
                    <a:gd name="T29" fmla="*/ 80 h 80"/>
                    <a:gd name="T30" fmla="*/ 30 w 64"/>
                    <a:gd name="T31" fmla="*/ 79 h 80"/>
                    <a:gd name="T32" fmla="*/ 64 w 64"/>
                    <a:gd name="T33" fmla="*/ 7 h 80"/>
                    <a:gd name="T34" fmla="*/ 64 w 64"/>
                    <a:gd name="T35" fmla="*/ 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80">
                      <a:moveTo>
                        <a:pt x="64" y="6"/>
                      </a:moveTo>
                      <a:cubicBezTo>
                        <a:pt x="64" y="2"/>
                        <a:pt x="61" y="0"/>
                        <a:pt x="58" y="0"/>
                      </a:cubicBezTo>
                      <a:cubicBezTo>
                        <a:pt x="56" y="0"/>
                        <a:pt x="54" y="1"/>
                        <a:pt x="54" y="3"/>
                      </a:cubicBezTo>
                      <a:cubicBezTo>
                        <a:pt x="51" y="24"/>
                        <a:pt x="38" y="51"/>
                        <a:pt x="31" y="68"/>
                      </a:cubicBezTo>
                      <a:cubicBezTo>
                        <a:pt x="33" y="52"/>
                        <a:pt x="38" y="27"/>
                        <a:pt x="38" y="13"/>
                      </a:cubicBezTo>
                      <a:cubicBezTo>
                        <a:pt x="38" y="4"/>
                        <a:pt x="31" y="0"/>
                        <a:pt x="24" y="0"/>
                      </a:cubicBezTo>
                      <a:cubicBezTo>
                        <a:pt x="12" y="0"/>
                        <a:pt x="0" y="20"/>
                        <a:pt x="0" y="36"/>
                      </a:cubicBezTo>
                      <a:cubicBezTo>
                        <a:pt x="0" y="43"/>
                        <a:pt x="3" y="52"/>
                        <a:pt x="13" y="52"/>
                      </a:cubicBezTo>
                      <a:cubicBezTo>
                        <a:pt x="14" y="52"/>
                        <a:pt x="15" y="52"/>
                        <a:pt x="15" y="51"/>
                      </a:cubicBezTo>
                      <a:cubicBezTo>
                        <a:pt x="15" y="51"/>
                        <a:pt x="14" y="50"/>
                        <a:pt x="13" y="50"/>
                      </a:cubicBezTo>
                      <a:cubicBezTo>
                        <a:pt x="9" y="49"/>
                        <a:pt x="8" y="45"/>
                        <a:pt x="8" y="40"/>
                      </a:cubicBezTo>
                      <a:cubicBezTo>
                        <a:pt x="8" y="26"/>
                        <a:pt x="19" y="4"/>
                        <a:pt x="26" y="3"/>
                      </a:cubicBezTo>
                      <a:cubicBezTo>
                        <a:pt x="28" y="4"/>
                        <a:pt x="29" y="6"/>
                        <a:pt x="29" y="10"/>
                      </a:cubicBezTo>
                      <a:cubicBezTo>
                        <a:pt x="29" y="29"/>
                        <a:pt x="22" y="55"/>
                        <a:pt x="22" y="70"/>
                      </a:cubicBezTo>
                      <a:cubicBezTo>
                        <a:pt x="22" y="75"/>
                        <a:pt x="26" y="80"/>
                        <a:pt x="29" y="80"/>
                      </a:cubicBezTo>
                      <a:cubicBezTo>
                        <a:pt x="29" y="80"/>
                        <a:pt x="30" y="80"/>
                        <a:pt x="30" y="79"/>
                      </a:cubicBezTo>
                      <a:cubicBezTo>
                        <a:pt x="36" y="63"/>
                        <a:pt x="60" y="25"/>
                        <a:pt x="64" y="7"/>
                      </a:cubicBezTo>
                      <a:cubicBezTo>
                        <a:pt x="64" y="7"/>
                        <a:pt x="64" y="6"/>
                        <a:pt x="64" y="6"/>
                      </a:cubicBezTo>
                      <a:close/>
                    </a:path>
                  </a:pathLst>
                </a:custGeom>
                <a:solidFill>
                  <a:srgbClr val="3F657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1"/>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noEditPoints="1"/>
                </p:cNvSpPr>
                <p:nvPr/>
              </p:nvSpPr>
              <p:spPr bwMode="auto">
                <a:xfrm>
                  <a:off x="110005905" y="114959108"/>
                  <a:ext cx="328438" cy="235967"/>
                </a:xfrm>
                <a:custGeom>
                  <a:avLst/>
                  <a:gdLst>
                    <a:gd name="T0" fmla="*/ 102 w 103"/>
                    <a:gd name="T1" fmla="*/ 49 h 74"/>
                    <a:gd name="T2" fmla="*/ 100 w 103"/>
                    <a:gd name="T3" fmla="*/ 51 h 74"/>
                    <a:gd name="T4" fmla="*/ 81 w 103"/>
                    <a:gd name="T5" fmla="*/ 67 h 74"/>
                    <a:gd name="T6" fmla="*/ 74 w 103"/>
                    <a:gd name="T7" fmla="*/ 54 h 74"/>
                    <a:gd name="T8" fmla="*/ 78 w 103"/>
                    <a:gd name="T9" fmla="*/ 55 h 74"/>
                    <a:gd name="T10" fmla="*/ 98 w 103"/>
                    <a:gd name="T11" fmla="*/ 29 h 74"/>
                    <a:gd name="T12" fmla="*/ 91 w 103"/>
                    <a:gd name="T13" fmla="*/ 19 h 74"/>
                    <a:gd name="T14" fmla="*/ 85 w 103"/>
                    <a:gd name="T15" fmla="*/ 17 h 74"/>
                    <a:gd name="T16" fmla="*/ 64 w 103"/>
                    <a:gd name="T17" fmla="*/ 51 h 74"/>
                    <a:gd name="T18" fmla="*/ 51 w 103"/>
                    <a:gd name="T19" fmla="*/ 68 h 74"/>
                    <a:gd name="T20" fmla="*/ 49 w 103"/>
                    <a:gd name="T21" fmla="*/ 63 h 74"/>
                    <a:gd name="T22" fmla="*/ 58 w 103"/>
                    <a:gd name="T23" fmla="*/ 24 h 74"/>
                    <a:gd name="T24" fmla="*/ 70 w 103"/>
                    <a:gd name="T25" fmla="*/ 20 h 74"/>
                    <a:gd name="T26" fmla="*/ 60 w 103"/>
                    <a:gd name="T27" fmla="*/ 18 h 74"/>
                    <a:gd name="T28" fmla="*/ 63 w 103"/>
                    <a:gd name="T29" fmla="*/ 6 h 74"/>
                    <a:gd name="T30" fmla="*/ 57 w 103"/>
                    <a:gd name="T31" fmla="*/ 0 h 74"/>
                    <a:gd name="T32" fmla="*/ 52 w 103"/>
                    <a:gd name="T33" fmla="*/ 3 h 74"/>
                    <a:gd name="T34" fmla="*/ 48 w 103"/>
                    <a:gd name="T35" fmla="*/ 17 h 74"/>
                    <a:gd name="T36" fmla="*/ 43 w 103"/>
                    <a:gd name="T37" fmla="*/ 17 h 74"/>
                    <a:gd name="T38" fmla="*/ 41 w 103"/>
                    <a:gd name="T39" fmla="*/ 21 h 74"/>
                    <a:gd name="T40" fmla="*/ 43 w 103"/>
                    <a:gd name="T41" fmla="*/ 24 h 74"/>
                    <a:gd name="T42" fmla="*/ 47 w 103"/>
                    <a:gd name="T43" fmla="*/ 24 h 74"/>
                    <a:gd name="T44" fmla="*/ 41 w 103"/>
                    <a:gd name="T45" fmla="*/ 51 h 74"/>
                    <a:gd name="T46" fmla="*/ 30 w 103"/>
                    <a:gd name="T47" fmla="*/ 58 h 74"/>
                    <a:gd name="T48" fmla="*/ 36 w 103"/>
                    <a:gd name="T49" fmla="*/ 34 h 74"/>
                    <a:gd name="T50" fmla="*/ 24 w 103"/>
                    <a:gd name="T51" fmla="*/ 17 h 74"/>
                    <a:gd name="T52" fmla="*/ 10 w 103"/>
                    <a:gd name="T53" fmla="*/ 29 h 74"/>
                    <a:gd name="T54" fmla="*/ 5 w 103"/>
                    <a:gd name="T55" fmla="*/ 33 h 74"/>
                    <a:gd name="T56" fmla="*/ 0 w 103"/>
                    <a:gd name="T57" fmla="*/ 56 h 74"/>
                    <a:gd name="T58" fmla="*/ 12 w 103"/>
                    <a:gd name="T59" fmla="*/ 74 h 74"/>
                    <a:gd name="T60" fmla="*/ 29 w 103"/>
                    <a:gd name="T61" fmla="*/ 61 h 74"/>
                    <a:gd name="T62" fmla="*/ 40 w 103"/>
                    <a:gd name="T63" fmla="*/ 56 h 74"/>
                    <a:gd name="T64" fmla="*/ 40 w 103"/>
                    <a:gd name="T65" fmla="*/ 63 h 74"/>
                    <a:gd name="T66" fmla="*/ 48 w 103"/>
                    <a:gd name="T67" fmla="*/ 74 h 74"/>
                    <a:gd name="T68" fmla="*/ 64 w 103"/>
                    <a:gd name="T69" fmla="*/ 57 h 74"/>
                    <a:gd name="T70" fmla="*/ 77 w 103"/>
                    <a:gd name="T71" fmla="*/ 74 h 74"/>
                    <a:gd name="T72" fmla="*/ 103 w 103"/>
                    <a:gd name="T73" fmla="*/ 52 h 74"/>
                    <a:gd name="T74" fmla="*/ 103 w 103"/>
                    <a:gd name="T75" fmla="*/ 50 h 74"/>
                    <a:gd name="T76" fmla="*/ 102 w 103"/>
                    <a:gd name="T77" fmla="*/ 49 h 74"/>
                    <a:gd name="T78" fmla="*/ 89 w 103"/>
                    <a:gd name="T79" fmla="*/ 22 h 74"/>
                    <a:gd name="T80" fmla="*/ 91 w 103"/>
                    <a:gd name="T81" fmla="*/ 25 h 74"/>
                    <a:gd name="T82" fmla="*/ 75 w 103"/>
                    <a:gd name="T83" fmla="*/ 51 h 74"/>
                    <a:gd name="T84" fmla="*/ 74 w 103"/>
                    <a:gd name="T85" fmla="*/ 51 h 74"/>
                    <a:gd name="T86" fmla="*/ 89 w 103"/>
                    <a:gd name="T87" fmla="*/ 22 h 74"/>
                    <a:gd name="T88" fmla="*/ 15 w 103"/>
                    <a:gd name="T89" fmla="*/ 69 h 74"/>
                    <a:gd name="T90" fmla="*/ 14 w 103"/>
                    <a:gd name="T91" fmla="*/ 69 h 74"/>
                    <a:gd name="T92" fmla="*/ 9 w 103"/>
                    <a:gd name="T93" fmla="*/ 59 h 74"/>
                    <a:gd name="T94" fmla="*/ 10 w 103"/>
                    <a:gd name="T95" fmla="*/ 48 h 74"/>
                    <a:gd name="T96" fmla="*/ 21 w 103"/>
                    <a:gd name="T97" fmla="*/ 60 h 74"/>
                    <a:gd name="T98" fmla="*/ 15 w 103"/>
                    <a:gd name="T99" fmla="*/ 69 h 74"/>
                    <a:gd name="T100" fmla="*/ 23 w 103"/>
                    <a:gd name="T101" fmla="*/ 56 h 74"/>
                    <a:gd name="T102" fmla="*/ 15 w 103"/>
                    <a:gd name="T103" fmla="*/ 40 h 74"/>
                    <a:gd name="T104" fmla="*/ 23 w 103"/>
                    <a:gd name="T105" fmla="*/ 21 h 74"/>
                    <a:gd name="T106" fmla="*/ 27 w 103"/>
                    <a:gd name="T107" fmla="*/ 31 h 74"/>
                    <a:gd name="T108" fmla="*/ 23 w 103"/>
                    <a:gd name="T109"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3" h="74">
                      <a:moveTo>
                        <a:pt x="102" y="49"/>
                      </a:moveTo>
                      <a:cubicBezTo>
                        <a:pt x="102" y="49"/>
                        <a:pt x="101" y="50"/>
                        <a:pt x="100" y="51"/>
                      </a:cubicBezTo>
                      <a:cubicBezTo>
                        <a:pt x="98" y="55"/>
                        <a:pt x="92" y="67"/>
                        <a:pt x="81" y="67"/>
                      </a:cubicBezTo>
                      <a:cubicBezTo>
                        <a:pt x="75" y="67"/>
                        <a:pt x="74" y="59"/>
                        <a:pt x="74" y="54"/>
                      </a:cubicBezTo>
                      <a:cubicBezTo>
                        <a:pt x="76" y="55"/>
                        <a:pt x="77" y="55"/>
                        <a:pt x="78" y="55"/>
                      </a:cubicBezTo>
                      <a:cubicBezTo>
                        <a:pt x="90" y="55"/>
                        <a:pt x="98" y="40"/>
                        <a:pt x="98" y="29"/>
                      </a:cubicBezTo>
                      <a:cubicBezTo>
                        <a:pt x="98" y="24"/>
                        <a:pt x="96" y="20"/>
                        <a:pt x="91" y="19"/>
                      </a:cubicBezTo>
                      <a:cubicBezTo>
                        <a:pt x="90" y="18"/>
                        <a:pt x="87" y="17"/>
                        <a:pt x="85" y="17"/>
                      </a:cubicBezTo>
                      <a:cubicBezTo>
                        <a:pt x="74" y="17"/>
                        <a:pt x="65" y="35"/>
                        <a:pt x="64" y="51"/>
                      </a:cubicBezTo>
                      <a:cubicBezTo>
                        <a:pt x="61" y="56"/>
                        <a:pt x="55" y="68"/>
                        <a:pt x="51" y="68"/>
                      </a:cubicBezTo>
                      <a:cubicBezTo>
                        <a:pt x="49" y="68"/>
                        <a:pt x="49" y="66"/>
                        <a:pt x="49" y="63"/>
                      </a:cubicBezTo>
                      <a:cubicBezTo>
                        <a:pt x="49" y="55"/>
                        <a:pt x="54" y="38"/>
                        <a:pt x="58" y="24"/>
                      </a:cubicBezTo>
                      <a:cubicBezTo>
                        <a:pt x="66" y="23"/>
                        <a:pt x="70" y="22"/>
                        <a:pt x="70" y="20"/>
                      </a:cubicBezTo>
                      <a:cubicBezTo>
                        <a:pt x="70" y="19"/>
                        <a:pt x="65" y="18"/>
                        <a:pt x="60" y="18"/>
                      </a:cubicBezTo>
                      <a:cubicBezTo>
                        <a:pt x="61" y="13"/>
                        <a:pt x="63" y="9"/>
                        <a:pt x="63" y="6"/>
                      </a:cubicBezTo>
                      <a:cubicBezTo>
                        <a:pt x="63" y="2"/>
                        <a:pt x="60" y="0"/>
                        <a:pt x="57" y="0"/>
                      </a:cubicBezTo>
                      <a:cubicBezTo>
                        <a:pt x="55" y="0"/>
                        <a:pt x="53" y="1"/>
                        <a:pt x="52" y="3"/>
                      </a:cubicBezTo>
                      <a:cubicBezTo>
                        <a:pt x="51" y="8"/>
                        <a:pt x="50" y="12"/>
                        <a:pt x="48" y="17"/>
                      </a:cubicBezTo>
                      <a:cubicBezTo>
                        <a:pt x="47" y="17"/>
                        <a:pt x="45" y="17"/>
                        <a:pt x="43" y="17"/>
                      </a:cubicBezTo>
                      <a:cubicBezTo>
                        <a:pt x="42" y="17"/>
                        <a:pt x="41" y="19"/>
                        <a:pt x="41" y="21"/>
                      </a:cubicBezTo>
                      <a:cubicBezTo>
                        <a:pt x="41" y="22"/>
                        <a:pt x="42" y="23"/>
                        <a:pt x="43" y="24"/>
                      </a:cubicBezTo>
                      <a:cubicBezTo>
                        <a:pt x="47" y="24"/>
                        <a:pt x="47" y="24"/>
                        <a:pt x="47" y="24"/>
                      </a:cubicBezTo>
                      <a:cubicBezTo>
                        <a:pt x="44" y="34"/>
                        <a:pt x="42" y="43"/>
                        <a:pt x="41" y="51"/>
                      </a:cubicBezTo>
                      <a:cubicBezTo>
                        <a:pt x="38" y="56"/>
                        <a:pt x="34" y="58"/>
                        <a:pt x="30" y="58"/>
                      </a:cubicBezTo>
                      <a:cubicBezTo>
                        <a:pt x="34" y="50"/>
                        <a:pt x="36" y="42"/>
                        <a:pt x="36" y="34"/>
                      </a:cubicBezTo>
                      <a:cubicBezTo>
                        <a:pt x="36" y="24"/>
                        <a:pt x="33" y="17"/>
                        <a:pt x="24" y="17"/>
                      </a:cubicBezTo>
                      <a:cubicBezTo>
                        <a:pt x="17" y="17"/>
                        <a:pt x="12" y="22"/>
                        <a:pt x="10" y="29"/>
                      </a:cubicBezTo>
                      <a:cubicBezTo>
                        <a:pt x="7" y="29"/>
                        <a:pt x="5" y="31"/>
                        <a:pt x="5" y="33"/>
                      </a:cubicBezTo>
                      <a:cubicBezTo>
                        <a:pt x="2" y="40"/>
                        <a:pt x="0" y="47"/>
                        <a:pt x="0" y="56"/>
                      </a:cubicBezTo>
                      <a:cubicBezTo>
                        <a:pt x="0" y="66"/>
                        <a:pt x="3" y="74"/>
                        <a:pt x="12" y="74"/>
                      </a:cubicBezTo>
                      <a:cubicBezTo>
                        <a:pt x="18" y="74"/>
                        <a:pt x="24" y="69"/>
                        <a:pt x="29" y="61"/>
                      </a:cubicBezTo>
                      <a:cubicBezTo>
                        <a:pt x="34" y="61"/>
                        <a:pt x="38" y="59"/>
                        <a:pt x="40" y="56"/>
                      </a:cubicBezTo>
                      <a:cubicBezTo>
                        <a:pt x="40" y="59"/>
                        <a:pt x="40" y="61"/>
                        <a:pt x="40" y="63"/>
                      </a:cubicBezTo>
                      <a:cubicBezTo>
                        <a:pt x="40" y="71"/>
                        <a:pt x="44" y="74"/>
                        <a:pt x="48" y="74"/>
                      </a:cubicBezTo>
                      <a:cubicBezTo>
                        <a:pt x="55" y="74"/>
                        <a:pt x="61" y="64"/>
                        <a:pt x="64" y="57"/>
                      </a:cubicBezTo>
                      <a:cubicBezTo>
                        <a:pt x="65" y="67"/>
                        <a:pt x="68" y="74"/>
                        <a:pt x="77" y="74"/>
                      </a:cubicBezTo>
                      <a:cubicBezTo>
                        <a:pt x="90" y="74"/>
                        <a:pt x="98" y="64"/>
                        <a:pt x="103" y="52"/>
                      </a:cubicBezTo>
                      <a:cubicBezTo>
                        <a:pt x="103" y="51"/>
                        <a:pt x="103" y="51"/>
                        <a:pt x="103" y="50"/>
                      </a:cubicBezTo>
                      <a:cubicBezTo>
                        <a:pt x="103" y="50"/>
                        <a:pt x="103" y="49"/>
                        <a:pt x="102" y="49"/>
                      </a:cubicBezTo>
                      <a:close/>
                      <a:moveTo>
                        <a:pt x="89" y="22"/>
                      </a:moveTo>
                      <a:cubicBezTo>
                        <a:pt x="91" y="22"/>
                        <a:pt x="91" y="23"/>
                        <a:pt x="91" y="25"/>
                      </a:cubicBezTo>
                      <a:cubicBezTo>
                        <a:pt x="91" y="34"/>
                        <a:pt x="82" y="51"/>
                        <a:pt x="75" y="51"/>
                      </a:cubicBezTo>
                      <a:cubicBezTo>
                        <a:pt x="75" y="51"/>
                        <a:pt x="75" y="51"/>
                        <a:pt x="74" y="51"/>
                      </a:cubicBezTo>
                      <a:cubicBezTo>
                        <a:pt x="76" y="38"/>
                        <a:pt x="83" y="22"/>
                        <a:pt x="89" y="22"/>
                      </a:cubicBezTo>
                      <a:close/>
                      <a:moveTo>
                        <a:pt x="15" y="69"/>
                      </a:moveTo>
                      <a:cubicBezTo>
                        <a:pt x="15" y="69"/>
                        <a:pt x="14" y="69"/>
                        <a:pt x="14" y="69"/>
                      </a:cubicBezTo>
                      <a:cubicBezTo>
                        <a:pt x="10" y="69"/>
                        <a:pt x="9" y="64"/>
                        <a:pt x="9" y="59"/>
                      </a:cubicBezTo>
                      <a:cubicBezTo>
                        <a:pt x="9" y="55"/>
                        <a:pt x="9" y="52"/>
                        <a:pt x="10" y="48"/>
                      </a:cubicBezTo>
                      <a:cubicBezTo>
                        <a:pt x="12" y="53"/>
                        <a:pt x="15" y="58"/>
                        <a:pt x="21" y="60"/>
                      </a:cubicBezTo>
                      <a:cubicBezTo>
                        <a:pt x="19" y="65"/>
                        <a:pt x="17" y="68"/>
                        <a:pt x="15" y="69"/>
                      </a:cubicBezTo>
                      <a:close/>
                      <a:moveTo>
                        <a:pt x="23" y="56"/>
                      </a:moveTo>
                      <a:cubicBezTo>
                        <a:pt x="17" y="53"/>
                        <a:pt x="15" y="46"/>
                        <a:pt x="15" y="40"/>
                      </a:cubicBezTo>
                      <a:cubicBezTo>
                        <a:pt x="15" y="30"/>
                        <a:pt x="19" y="21"/>
                        <a:pt x="23" y="21"/>
                      </a:cubicBezTo>
                      <a:cubicBezTo>
                        <a:pt x="26" y="21"/>
                        <a:pt x="27" y="25"/>
                        <a:pt x="27" y="31"/>
                      </a:cubicBezTo>
                      <a:cubicBezTo>
                        <a:pt x="27" y="38"/>
                        <a:pt x="25" y="48"/>
                        <a:pt x="23" y="56"/>
                      </a:cubicBezTo>
                      <a:close/>
                    </a:path>
                  </a:pathLst>
                </a:custGeom>
                <a:solidFill>
                  <a:srgbClr val="3F657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1"/>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9" name="Line 23"/>
                <p:cNvSpPr>
                  <a:spLocks noChangeShapeType="1"/>
                </p:cNvSpPr>
                <p:nvPr/>
              </p:nvSpPr>
              <p:spPr bwMode="auto">
                <a:xfrm>
                  <a:off x="109639201" y="115102602"/>
                  <a:ext cx="149870" cy="0"/>
                </a:xfrm>
                <a:prstGeom prst="line">
                  <a:avLst/>
                </a:prstGeom>
                <a:noFill/>
                <a:ln w="6377">
                  <a:solidFill>
                    <a:srgbClr val="59A1C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C8681"/>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0" name="Line 24"/>
                <p:cNvSpPr>
                  <a:spLocks noChangeShapeType="1"/>
                </p:cNvSpPr>
                <p:nvPr/>
              </p:nvSpPr>
              <p:spPr bwMode="auto">
                <a:xfrm>
                  <a:off x="109559447" y="115128112"/>
                  <a:ext cx="229587" cy="0"/>
                </a:xfrm>
                <a:prstGeom prst="line">
                  <a:avLst/>
                </a:prstGeom>
                <a:noFill/>
                <a:ln w="6377">
                  <a:solidFill>
                    <a:srgbClr val="59A1C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C8681"/>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1" name="Line 25"/>
                <p:cNvSpPr>
                  <a:spLocks noChangeShapeType="1"/>
                </p:cNvSpPr>
                <p:nvPr/>
              </p:nvSpPr>
              <p:spPr bwMode="auto">
                <a:xfrm flipH="1">
                  <a:off x="110388517" y="115102602"/>
                  <a:ext cx="146682" cy="0"/>
                </a:xfrm>
                <a:prstGeom prst="line">
                  <a:avLst/>
                </a:prstGeom>
                <a:noFill/>
                <a:ln w="6377">
                  <a:solidFill>
                    <a:srgbClr val="59A1C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C8681"/>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2" name="Line 26"/>
                <p:cNvSpPr>
                  <a:spLocks noChangeShapeType="1"/>
                </p:cNvSpPr>
                <p:nvPr/>
              </p:nvSpPr>
              <p:spPr bwMode="auto">
                <a:xfrm flipH="1">
                  <a:off x="110388554" y="115128226"/>
                  <a:ext cx="229589" cy="0"/>
                </a:xfrm>
                <a:prstGeom prst="line">
                  <a:avLst/>
                </a:prstGeom>
                <a:noFill/>
                <a:ln w="6377">
                  <a:solidFill>
                    <a:srgbClr val="59A1C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C8681"/>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3" name="Freeform 27"/>
                <p:cNvSpPr>
                  <a:spLocks/>
                </p:cNvSpPr>
                <p:nvPr/>
              </p:nvSpPr>
              <p:spPr bwMode="auto">
                <a:xfrm>
                  <a:off x="109690222" y="114994299"/>
                  <a:ext cx="76529" cy="73341"/>
                </a:xfrm>
                <a:custGeom>
                  <a:avLst/>
                  <a:gdLst>
                    <a:gd name="T0" fmla="*/ 38264 w 76529"/>
                    <a:gd name="T1" fmla="*/ 0 h 73341"/>
                    <a:gd name="T2" fmla="*/ 51019 w 76529"/>
                    <a:gd name="T3" fmla="*/ 22321 h 73341"/>
                    <a:gd name="T4" fmla="*/ 76529 w 76529"/>
                    <a:gd name="T5" fmla="*/ 28699 h 73341"/>
                    <a:gd name="T6" fmla="*/ 57397 w 76529"/>
                    <a:gd name="T7" fmla="*/ 47831 h 73341"/>
                    <a:gd name="T8" fmla="*/ 60586 w 76529"/>
                    <a:gd name="T9" fmla="*/ 73341 h 73341"/>
                    <a:gd name="T10" fmla="*/ 38264 w 76529"/>
                    <a:gd name="T11" fmla="*/ 60586 h 73341"/>
                    <a:gd name="T12" fmla="*/ 12755 w 76529"/>
                    <a:gd name="T13" fmla="*/ 73341 h 73341"/>
                    <a:gd name="T14" fmla="*/ 19132 w 76529"/>
                    <a:gd name="T15" fmla="*/ 47831 h 73341"/>
                    <a:gd name="T16" fmla="*/ 0 w 76529"/>
                    <a:gd name="T17" fmla="*/ 28699 h 73341"/>
                    <a:gd name="T18" fmla="*/ 25510 w 76529"/>
                    <a:gd name="T19" fmla="*/ 22321 h 73341"/>
                    <a:gd name="T20" fmla="*/ 38264 w 76529"/>
                    <a:gd name="T21" fmla="*/ 0 h 73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529" h="73341">
                      <a:moveTo>
                        <a:pt x="38264" y="0"/>
                      </a:moveTo>
                      <a:lnTo>
                        <a:pt x="51019" y="22321"/>
                      </a:lnTo>
                      <a:lnTo>
                        <a:pt x="76529" y="28699"/>
                      </a:lnTo>
                      <a:lnTo>
                        <a:pt x="57397" y="47831"/>
                      </a:lnTo>
                      <a:lnTo>
                        <a:pt x="60586" y="73341"/>
                      </a:lnTo>
                      <a:lnTo>
                        <a:pt x="38264" y="60586"/>
                      </a:lnTo>
                      <a:lnTo>
                        <a:pt x="12755" y="73341"/>
                      </a:lnTo>
                      <a:lnTo>
                        <a:pt x="19132" y="47831"/>
                      </a:lnTo>
                      <a:lnTo>
                        <a:pt x="0" y="28699"/>
                      </a:lnTo>
                      <a:lnTo>
                        <a:pt x="25510" y="22321"/>
                      </a:lnTo>
                      <a:lnTo>
                        <a:pt x="38264" y="0"/>
                      </a:lnTo>
                      <a:close/>
                    </a:path>
                  </a:pathLst>
                </a:custGeom>
                <a:solidFill>
                  <a:srgbClr val="B82F29"/>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1"/>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4" name="Freeform 28"/>
                <p:cNvSpPr>
                  <a:spLocks/>
                </p:cNvSpPr>
                <p:nvPr/>
              </p:nvSpPr>
              <p:spPr bwMode="auto">
                <a:xfrm>
                  <a:off x="110420441" y="114994302"/>
                  <a:ext cx="79719" cy="73341"/>
                </a:xfrm>
                <a:custGeom>
                  <a:avLst/>
                  <a:gdLst>
                    <a:gd name="T0" fmla="*/ 38265 w 79719"/>
                    <a:gd name="T1" fmla="*/ 0 h 73341"/>
                    <a:gd name="T2" fmla="*/ 51020 w 79719"/>
                    <a:gd name="T3" fmla="*/ 22321 h 73341"/>
                    <a:gd name="T4" fmla="*/ 79719 w 79719"/>
                    <a:gd name="T5" fmla="*/ 28699 h 73341"/>
                    <a:gd name="T6" fmla="*/ 57397 w 79719"/>
                    <a:gd name="T7" fmla="*/ 47831 h 73341"/>
                    <a:gd name="T8" fmla="*/ 63775 w 79719"/>
                    <a:gd name="T9" fmla="*/ 73341 h 73341"/>
                    <a:gd name="T10" fmla="*/ 38265 w 79719"/>
                    <a:gd name="T11" fmla="*/ 60586 h 73341"/>
                    <a:gd name="T12" fmla="*/ 15944 w 79719"/>
                    <a:gd name="T13" fmla="*/ 73341 h 73341"/>
                    <a:gd name="T14" fmla="*/ 19133 w 79719"/>
                    <a:gd name="T15" fmla="*/ 47831 h 73341"/>
                    <a:gd name="T16" fmla="*/ 0 w 79719"/>
                    <a:gd name="T17" fmla="*/ 28699 h 73341"/>
                    <a:gd name="T18" fmla="*/ 28699 w 79719"/>
                    <a:gd name="T19" fmla="*/ 22321 h 73341"/>
                    <a:gd name="T20" fmla="*/ 38265 w 79719"/>
                    <a:gd name="T21" fmla="*/ 0 h 73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719" h="73341">
                      <a:moveTo>
                        <a:pt x="38265" y="0"/>
                      </a:moveTo>
                      <a:lnTo>
                        <a:pt x="51020" y="22321"/>
                      </a:lnTo>
                      <a:lnTo>
                        <a:pt x="79719" y="28699"/>
                      </a:lnTo>
                      <a:lnTo>
                        <a:pt x="57397" y="47831"/>
                      </a:lnTo>
                      <a:lnTo>
                        <a:pt x="63775" y="73341"/>
                      </a:lnTo>
                      <a:lnTo>
                        <a:pt x="38265" y="60586"/>
                      </a:lnTo>
                      <a:lnTo>
                        <a:pt x="15944" y="73341"/>
                      </a:lnTo>
                      <a:lnTo>
                        <a:pt x="19133" y="47831"/>
                      </a:lnTo>
                      <a:lnTo>
                        <a:pt x="0" y="28699"/>
                      </a:lnTo>
                      <a:lnTo>
                        <a:pt x="28699" y="22321"/>
                      </a:lnTo>
                      <a:lnTo>
                        <a:pt x="38265" y="0"/>
                      </a:lnTo>
                      <a:close/>
                    </a:path>
                  </a:pathLst>
                </a:custGeom>
                <a:solidFill>
                  <a:srgbClr val="B82F29"/>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1"/>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5" name="Freeform 29"/>
                <p:cNvSpPr>
                  <a:spLocks/>
                </p:cNvSpPr>
                <p:nvPr/>
              </p:nvSpPr>
              <p:spPr bwMode="auto">
                <a:xfrm>
                  <a:off x="110018660" y="114647148"/>
                  <a:ext cx="143493" cy="133927"/>
                </a:xfrm>
                <a:custGeom>
                  <a:avLst/>
                  <a:gdLst>
                    <a:gd name="T0" fmla="*/ 70152 w 143493"/>
                    <a:gd name="T1" fmla="*/ 0 h 133926"/>
                    <a:gd name="T2" fmla="*/ 89285 w 143493"/>
                    <a:gd name="T3" fmla="*/ 51019 h 133926"/>
                    <a:gd name="T4" fmla="*/ 143493 w 143493"/>
                    <a:gd name="T5" fmla="*/ 51019 h 133926"/>
                    <a:gd name="T6" fmla="*/ 98851 w 143493"/>
                    <a:gd name="T7" fmla="*/ 82907 h 133926"/>
                    <a:gd name="T8" fmla="*/ 114794 w 143493"/>
                    <a:gd name="T9" fmla="*/ 133926 h 133926"/>
                    <a:gd name="T10" fmla="*/ 70152 w 143493"/>
                    <a:gd name="T11" fmla="*/ 102039 h 133926"/>
                    <a:gd name="T12" fmla="*/ 28699 w 143493"/>
                    <a:gd name="T13" fmla="*/ 133926 h 133926"/>
                    <a:gd name="T14" fmla="*/ 44642 w 143493"/>
                    <a:gd name="T15" fmla="*/ 82907 h 133926"/>
                    <a:gd name="T16" fmla="*/ 0 w 143493"/>
                    <a:gd name="T17" fmla="*/ 51019 h 133926"/>
                    <a:gd name="T18" fmla="*/ 54208 w 143493"/>
                    <a:gd name="T19" fmla="*/ 51019 h 133926"/>
                    <a:gd name="T20" fmla="*/ 70152 w 143493"/>
                    <a:gd name="T21" fmla="*/ 0 h 133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3493" h="133926">
                      <a:moveTo>
                        <a:pt x="70152" y="0"/>
                      </a:moveTo>
                      <a:lnTo>
                        <a:pt x="89285" y="51019"/>
                      </a:lnTo>
                      <a:lnTo>
                        <a:pt x="143493" y="51019"/>
                      </a:lnTo>
                      <a:lnTo>
                        <a:pt x="98851" y="82907"/>
                      </a:lnTo>
                      <a:lnTo>
                        <a:pt x="114794" y="133926"/>
                      </a:lnTo>
                      <a:lnTo>
                        <a:pt x="70152" y="102039"/>
                      </a:lnTo>
                      <a:lnTo>
                        <a:pt x="28699" y="133926"/>
                      </a:lnTo>
                      <a:lnTo>
                        <a:pt x="44642" y="82907"/>
                      </a:lnTo>
                      <a:lnTo>
                        <a:pt x="0" y="51019"/>
                      </a:lnTo>
                      <a:lnTo>
                        <a:pt x="54208" y="51019"/>
                      </a:lnTo>
                      <a:lnTo>
                        <a:pt x="70152" y="0"/>
                      </a:lnTo>
                      <a:close/>
                    </a:path>
                  </a:pathLst>
                </a:custGeom>
                <a:solidFill>
                  <a:srgbClr val="FFFFFF"/>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1"/>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6" name="Freeform 30"/>
                <p:cNvSpPr>
                  <a:spLocks/>
                </p:cNvSpPr>
                <p:nvPr/>
              </p:nvSpPr>
              <p:spPr bwMode="auto">
                <a:xfrm>
                  <a:off x="110206796" y="114646797"/>
                  <a:ext cx="140304" cy="133927"/>
                </a:xfrm>
                <a:custGeom>
                  <a:avLst/>
                  <a:gdLst>
                    <a:gd name="T0" fmla="*/ 70152 w 140304"/>
                    <a:gd name="T1" fmla="*/ 0 h 133926"/>
                    <a:gd name="T2" fmla="*/ 86096 w 140304"/>
                    <a:gd name="T3" fmla="*/ 51019 h 133926"/>
                    <a:gd name="T4" fmla="*/ 140304 w 140304"/>
                    <a:gd name="T5" fmla="*/ 51019 h 133926"/>
                    <a:gd name="T6" fmla="*/ 95662 w 140304"/>
                    <a:gd name="T7" fmla="*/ 82907 h 133926"/>
                    <a:gd name="T8" fmla="*/ 111606 w 140304"/>
                    <a:gd name="T9" fmla="*/ 133926 h 133926"/>
                    <a:gd name="T10" fmla="*/ 70152 w 140304"/>
                    <a:gd name="T11" fmla="*/ 102039 h 133926"/>
                    <a:gd name="T12" fmla="*/ 25510 w 140304"/>
                    <a:gd name="T13" fmla="*/ 133926 h 133926"/>
                    <a:gd name="T14" fmla="*/ 41454 w 140304"/>
                    <a:gd name="T15" fmla="*/ 82907 h 133926"/>
                    <a:gd name="T16" fmla="*/ 0 w 140304"/>
                    <a:gd name="T17" fmla="*/ 51019 h 133926"/>
                    <a:gd name="T18" fmla="*/ 54209 w 140304"/>
                    <a:gd name="T19" fmla="*/ 51019 h 133926"/>
                    <a:gd name="T20" fmla="*/ 70152 w 140304"/>
                    <a:gd name="T21" fmla="*/ 0 h 133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0304" h="133926">
                      <a:moveTo>
                        <a:pt x="70152" y="0"/>
                      </a:moveTo>
                      <a:lnTo>
                        <a:pt x="86096" y="51019"/>
                      </a:lnTo>
                      <a:lnTo>
                        <a:pt x="140304" y="51019"/>
                      </a:lnTo>
                      <a:lnTo>
                        <a:pt x="95662" y="82907"/>
                      </a:lnTo>
                      <a:lnTo>
                        <a:pt x="111606" y="133926"/>
                      </a:lnTo>
                      <a:lnTo>
                        <a:pt x="70152" y="102039"/>
                      </a:lnTo>
                      <a:lnTo>
                        <a:pt x="25510" y="133926"/>
                      </a:lnTo>
                      <a:lnTo>
                        <a:pt x="41454" y="82907"/>
                      </a:lnTo>
                      <a:lnTo>
                        <a:pt x="0" y="51019"/>
                      </a:lnTo>
                      <a:lnTo>
                        <a:pt x="54209" y="51019"/>
                      </a:lnTo>
                      <a:lnTo>
                        <a:pt x="70152" y="0"/>
                      </a:lnTo>
                      <a:close/>
                    </a:path>
                  </a:pathLst>
                </a:custGeom>
                <a:solidFill>
                  <a:srgbClr val="FFFFFF"/>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1"/>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7" name="Freeform 31"/>
                <p:cNvSpPr>
                  <a:spLocks/>
                </p:cNvSpPr>
                <p:nvPr/>
              </p:nvSpPr>
              <p:spPr bwMode="auto">
                <a:xfrm>
                  <a:off x="110391736" y="114646512"/>
                  <a:ext cx="140304" cy="133926"/>
                </a:xfrm>
                <a:custGeom>
                  <a:avLst/>
                  <a:gdLst>
                    <a:gd name="T0" fmla="*/ 70152 w 140304"/>
                    <a:gd name="T1" fmla="*/ 0 h 133926"/>
                    <a:gd name="T2" fmla="*/ 86095 w 140304"/>
                    <a:gd name="T3" fmla="*/ 51019 h 133926"/>
                    <a:gd name="T4" fmla="*/ 140304 w 140304"/>
                    <a:gd name="T5" fmla="*/ 51019 h 133926"/>
                    <a:gd name="T6" fmla="*/ 98850 w 140304"/>
                    <a:gd name="T7" fmla="*/ 82907 h 133926"/>
                    <a:gd name="T8" fmla="*/ 114794 w 140304"/>
                    <a:gd name="T9" fmla="*/ 133926 h 133926"/>
                    <a:gd name="T10" fmla="*/ 70152 w 140304"/>
                    <a:gd name="T11" fmla="*/ 102039 h 133926"/>
                    <a:gd name="T12" fmla="*/ 28698 w 140304"/>
                    <a:gd name="T13" fmla="*/ 133926 h 133926"/>
                    <a:gd name="T14" fmla="*/ 44642 w 140304"/>
                    <a:gd name="T15" fmla="*/ 82907 h 133926"/>
                    <a:gd name="T16" fmla="*/ 0 w 140304"/>
                    <a:gd name="T17" fmla="*/ 51019 h 133926"/>
                    <a:gd name="T18" fmla="*/ 54208 w 140304"/>
                    <a:gd name="T19" fmla="*/ 51019 h 133926"/>
                    <a:gd name="T20" fmla="*/ 70152 w 140304"/>
                    <a:gd name="T21" fmla="*/ 0 h 133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0304" h="133926">
                      <a:moveTo>
                        <a:pt x="70152" y="0"/>
                      </a:moveTo>
                      <a:lnTo>
                        <a:pt x="86095" y="51019"/>
                      </a:lnTo>
                      <a:lnTo>
                        <a:pt x="140304" y="51019"/>
                      </a:lnTo>
                      <a:lnTo>
                        <a:pt x="98850" y="82907"/>
                      </a:lnTo>
                      <a:lnTo>
                        <a:pt x="114794" y="133926"/>
                      </a:lnTo>
                      <a:lnTo>
                        <a:pt x="70152" y="102039"/>
                      </a:lnTo>
                      <a:lnTo>
                        <a:pt x="28698" y="133926"/>
                      </a:lnTo>
                      <a:lnTo>
                        <a:pt x="44642" y="82907"/>
                      </a:lnTo>
                      <a:lnTo>
                        <a:pt x="0" y="51019"/>
                      </a:lnTo>
                      <a:lnTo>
                        <a:pt x="54208" y="51019"/>
                      </a:lnTo>
                      <a:lnTo>
                        <a:pt x="70152" y="0"/>
                      </a:lnTo>
                      <a:close/>
                    </a:path>
                  </a:pathLst>
                </a:custGeom>
                <a:solidFill>
                  <a:srgbClr val="FFFFFF"/>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1"/>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8" name="Freeform 32"/>
                <p:cNvSpPr>
                  <a:spLocks/>
                </p:cNvSpPr>
                <p:nvPr/>
              </p:nvSpPr>
              <p:spPr bwMode="auto">
                <a:xfrm>
                  <a:off x="109833845" y="114646281"/>
                  <a:ext cx="140304" cy="133926"/>
                </a:xfrm>
                <a:custGeom>
                  <a:avLst/>
                  <a:gdLst>
                    <a:gd name="T0" fmla="*/ 70152 w 140304"/>
                    <a:gd name="T1" fmla="*/ 0 h 133926"/>
                    <a:gd name="T2" fmla="*/ 86095 w 140304"/>
                    <a:gd name="T3" fmla="*/ 51019 h 133926"/>
                    <a:gd name="T4" fmla="*/ 140304 w 140304"/>
                    <a:gd name="T5" fmla="*/ 51019 h 133926"/>
                    <a:gd name="T6" fmla="*/ 98850 w 140304"/>
                    <a:gd name="T7" fmla="*/ 82907 h 133926"/>
                    <a:gd name="T8" fmla="*/ 114794 w 140304"/>
                    <a:gd name="T9" fmla="*/ 133926 h 133926"/>
                    <a:gd name="T10" fmla="*/ 70152 w 140304"/>
                    <a:gd name="T11" fmla="*/ 102039 h 133926"/>
                    <a:gd name="T12" fmla="*/ 28698 w 140304"/>
                    <a:gd name="T13" fmla="*/ 133926 h 133926"/>
                    <a:gd name="T14" fmla="*/ 44642 w 140304"/>
                    <a:gd name="T15" fmla="*/ 82907 h 133926"/>
                    <a:gd name="T16" fmla="*/ 0 w 140304"/>
                    <a:gd name="T17" fmla="*/ 51019 h 133926"/>
                    <a:gd name="T18" fmla="*/ 54208 w 140304"/>
                    <a:gd name="T19" fmla="*/ 51019 h 133926"/>
                    <a:gd name="T20" fmla="*/ 70152 w 140304"/>
                    <a:gd name="T21" fmla="*/ 0 h 133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0304" h="133926">
                      <a:moveTo>
                        <a:pt x="70152" y="0"/>
                      </a:moveTo>
                      <a:lnTo>
                        <a:pt x="86095" y="51019"/>
                      </a:lnTo>
                      <a:lnTo>
                        <a:pt x="140304" y="51019"/>
                      </a:lnTo>
                      <a:lnTo>
                        <a:pt x="98850" y="82907"/>
                      </a:lnTo>
                      <a:lnTo>
                        <a:pt x="114794" y="133926"/>
                      </a:lnTo>
                      <a:lnTo>
                        <a:pt x="70152" y="102039"/>
                      </a:lnTo>
                      <a:lnTo>
                        <a:pt x="28698" y="133926"/>
                      </a:lnTo>
                      <a:lnTo>
                        <a:pt x="44642" y="82907"/>
                      </a:lnTo>
                      <a:lnTo>
                        <a:pt x="0" y="51019"/>
                      </a:lnTo>
                      <a:lnTo>
                        <a:pt x="54208" y="51019"/>
                      </a:lnTo>
                      <a:lnTo>
                        <a:pt x="70152" y="0"/>
                      </a:lnTo>
                      <a:close/>
                    </a:path>
                  </a:pathLst>
                </a:custGeom>
                <a:solidFill>
                  <a:srgbClr val="FFFFFF"/>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1"/>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9" name="Freeform 33"/>
                <p:cNvSpPr>
                  <a:spLocks/>
                </p:cNvSpPr>
                <p:nvPr/>
              </p:nvSpPr>
              <p:spPr bwMode="auto">
                <a:xfrm>
                  <a:off x="109648870" y="114646094"/>
                  <a:ext cx="140304" cy="133926"/>
                </a:xfrm>
                <a:custGeom>
                  <a:avLst/>
                  <a:gdLst>
                    <a:gd name="T0" fmla="*/ 70152 w 140304"/>
                    <a:gd name="T1" fmla="*/ 0 h 133926"/>
                    <a:gd name="T2" fmla="*/ 86096 w 140304"/>
                    <a:gd name="T3" fmla="*/ 51019 h 133926"/>
                    <a:gd name="T4" fmla="*/ 140304 w 140304"/>
                    <a:gd name="T5" fmla="*/ 51019 h 133926"/>
                    <a:gd name="T6" fmla="*/ 95662 w 140304"/>
                    <a:gd name="T7" fmla="*/ 82907 h 133926"/>
                    <a:gd name="T8" fmla="*/ 111606 w 140304"/>
                    <a:gd name="T9" fmla="*/ 133926 h 133926"/>
                    <a:gd name="T10" fmla="*/ 70152 w 140304"/>
                    <a:gd name="T11" fmla="*/ 102039 h 133926"/>
                    <a:gd name="T12" fmla="*/ 25510 w 140304"/>
                    <a:gd name="T13" fmla="*/ 133926 h 133926"/>
                    <a:gd name="T14" fmla="*/ 41454 w 140304"/>
                    <a:gd name="T15" fmla="*/ 82907 h 133926"/>
                    <a:gd name="T16" fmla="*/ 0 w 140304"/>
                    <a:gd name="T17" fmla="*/ 51019 h 133926"/>
                    <a:gd name="T18" fmla="*/ 54209 w 140304"/>
                    <a:gd name="T19" fmla="*/ 51019 h 133926"/>
                    <a:gd name="T20" fmla="*/ 70152 w 140304"/>
                    <a:gd name="T21" fmla="*/ 0 h 133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0304" h="133926">
                      <a:moveTo>
                        <a:pt x="70152" y="0"/>
                      </a:moveTo>
                      <a:lnTo>
                        <a:pt x="86096" y="51019"/>
                      </a:lnTo>
                      <a:lnTo>
                        <a:pt x="140304" y="51019"/>
                      </a:lnTo>
                      <a:lnTo>
                        <a:pt x="95662" y="82907"/>
                      </a:lnTo>
                      <a:lnTo>
                        <a:pt x="111606" y="133926"/>
                      </a:lnTo>
                      <a:lnTo>
                        <a:pt x="70152" y="102039"/>
                      </a:lnTo>
                      <a:lnTo>
                        <a:pt x="25510" y="133926"/>
                      </a:lnTo>
                      <a:lnTo>
                        <a:pt x="41454" y="82907"/>
                      </a:lnTo>
                      <a:lnTo>
                        <a:pt x="0" y="51019"/>
                      </a:lnTo>
                      <a:lnTo>
                        <a:pt x="54209" y="51019"/>
                      </a:lnTo>
                      <a:lnTo>
                        <a:pt x="70152" y="0"/>
                      </a:lnTo>
                      <a:close/>
                    </a:path>
                  </a:pathLst>
                </a:custGeom>
                <a:solidFill>
                  <a:srgbClr val="FFFFFF"/>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1"/>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grpSp>
        <p:sp>
          <p:nvSpPr>
            <p:cNvPr id="30" name="Text Box 19"/>
            <p:cNvSpPr txBox="1">
              <a:spLocks noChangeArrowheads="1"/>
            </p:cNvSpPr>
            <p:nvPr/>
          </p:nvSpPr>
          <p:spPr bwMode="auto">
            <a:xfrm>
              <a:off x="3203555" y="3768904"/>
              <a:ext cx="1384942" cy="31732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88000"/>
                </a:lnSpc>
                <a:spcBef>
                  <a:spcPct val="0"/>
                </a:spcBef>
                <a:spcAft>
                  <a:spcPct val="0"/>
                </a:spcAft>
                <a:buClrTx/>
                <a:buSzTx/>
                <a:buFontTx/>
                <a:buNone/>
                <a:tabLst/>
              </a:pPr>
              <a:r>
                <a:rPr kumimoji="0" lang="en-US" altLang="en-US" sz="1000" b="1" i="0" u="none" strike="noStrike" cap="none" normalizeH="0" baseline="0" dirty="0">
                  <a:ln>
                    <a:noFill/>
                  </a:ln>
                  <a:solidFill>
                    <a:srgbClr val="FFFFFE"/>
                  </a:solidFill>
                  <a:effectLst/>
                  <a:latin typeface="Arial Black" panose="020B0A04020102020204" pitchFamily="34" charset="0"/>
                  <a:cs typeface="Arial" pitchFamily="34" charset="0"/>
                </a:rPr>
                <a:t>FOR CHANGE WE</a:t>
              </a:r>
            </a:p>
            <a:p>
              <a:pPr marL="0" marR="0" lvl="0" indent="0" algn="ctr" defTabSz="914400" rtl="0" eaLnBrk="1" fontAlgn="base" latinLnBrk="0" hangingPunct="1">
                <a:lnSpc>
                  <a:spcPct val="88000"/>
                </a:lnSpc>
                <a:spcBef>
                  <a:spcPct val="0"/>
                </a:spcBef>
                <a:spcAft>
                  <a:spcPct val="0"/>
                </a:spcAft>
                <a:buClrTx/>
                <a:buSzTx/>
                <a:buFontTx/>
                <a:buNone/>
                <a:tabLst/>
              </a:pPr>
              <a:r>
                <a:rPr kumimoji="0" lang="en-US" altLang="en-US" sz="1000" b="1" i="0" u="none" strike="noStrike" cap="none" normalizeH="0" baseline="0" dirty="0">
                  <a:ln>
                    <a:noFill/>
                  </a:ln>
                  <a:solidFill>
                    <a:srgbClr val="FFFFFE"/>
                  </a:solidFill>
                  <a:effectLst/>
                  <a:latin typeface="Arial Black" panose="020B0A04020102020204" pitchFamily="34" charset="0"/>
                  <a:cs typeface="Arial" pitchFamily="34" charset="0"/>
                </a:rPr>
                <a:t>CAN TRUST</a:t>
              </a:r>
              <a:endParaRPr kumimoji="0" lang="en-US" altLang="en-US" sz="1800" b="1" i="0" u="none" strike="noStrike" cap="none" normalizeH="0" baseline="0" dirty="0">
                <a:ln>
                  <a:noFill/>
                </a:ln>
                <a:solidFill>
                  <a:schemeClr val="tx1"/>
                </a:solidFill>
                <a:effectLst/>
                <a:latin typeface="Arial Black" panose="020B0A04020102020204" pitchFamily="34" charset="0"/>
                <a:cs typeface="Arial" pitchFamily="34" charset="0"/>
              </a:endParaRPr>
            </a:p>
          </p:txBody>
        </p:sp>
      </p:grpSp>
      <p:sp>
        <p:nvSpPr>
          <p:cNvPr id="31" name="Title 1"/>
          <p:cNvSpPr txBox="1">
            <a:spLocks/>
          </p:cNvSpPr>
          <p:nvPr/>
        </p:nvSpPr>
        <p:spPr>
          <a:xfrm>
            <a:off x="297059" y="2026012"/>
            <a:ext cx="2065141" cy="945788"/>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baseline="0">
                <a:solidFill>
                  <a:schemeClr val="bg1"/>
                </a:solidFill>
                <a:latin typeface="+mj-lt"/>
                <a:ea typeface="+mj-ea"/>
                <a:cs typeface="+mj-cs"/>
              </a:defRPr>
            </a:lvl1pPr>
          </a:lstStyle>
          <a:p>
            <a:pPr fontAlgn="auto">
              <a:lnSpc>
                <a:spcPct val="90000"/>
              </a:lnSpc>
              <a:spcAft>
                <a:spcPts val="0"/>
              </a:spcAft>
            </a:pPr>
            <a:endParaRPr lang="en-US" sz="2400" dirty="0">
              <a:solidFill>
                <a:schemeClr val="accent2"/>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8967" y="2640855"/>
            <a:ext cx="3384433" cy="338443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D49B28A8-B63B-747B-0EA0-46CB9528AD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6403"/>
            <a:ext cx="9144000" cy="5145193"/>
          </a:xfrm>
          <a:prstGeom prst="rect">
            <a:avLst/>
          </a:prstGeom>
        </p:spPr>
      </p:pic>
      <p:sp>
        <p:nvSpPr>
          <p:cNvPr id="7" name="TextBox 6">
            <a:extLst>
              <a:ext uri="{FF2B5EF4-FFF2-40B4-BE49-F238E27FC236}">
                <a16:creationId xmlns:a16="http://schemas.microsoft.com/office/drawing/2014/main" id="{0C38AB8C-754C-7B4C-72D5-366D60187725}"/>
              </a:ext>
            </a:extLst>
          </p:cNvPr>
          <p:cNvSpPr txBox="1"/>
          <p:nvPr/>
        </p:nvSpPr>
        <p:spPr>
          <a:xfrm>
            <a:off x="304800" y="0"/>
            <a:ext cx="8458200" cy="646331"/>
          </a:xfrm>
          <a:prstGeom prst="rect">
            <a:avLst/>
          </a:prstGeom>
          <a:noFill/>
        </p:spPr>
        <p:txBody>
          <a:bodyPr wrap="square" rtlCol="0">
            <a:spAutoFit/>
          </a:bodyPr>
          <a:lstStyle/>
          <a:p>
            <a:r>
              <a:rPr lang="en-US" sz="3600" b="1" dirty="0">
                <a:solidFill>
                  <a:schemeClr val="bg1"/>
                </a:solidFill>
              </a:rPr>
              <a:t>The Silver Tsunami</a:t>
            </a:r>
          </a:p>
        </p:txBody>
      </p:sp>
    </p:spTree>
    <p:extLst>
      <p:ext uri="{BB962C8B-B14F-4D97-AF65-F5344CB8AC3E}">
        <p14:creationId xmlns:p14="http://schemas.microsoft.com/office/powerpoint/2010/main" val="2111807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C38AB8C-754C-7B4C-72D5-366D60187725}"/>
              </a:ext>
            </a:extLst>
          </p:cNvPr>
          <p:cNvSpPr txBox="1"/>
          <p:nvPr/>
        </p:nvSpPr>
        <p:spPr>
          <a:xfrm>
            <a:off x="228600" y="304800"/>
            <a:ext cx="8458200" cy="646331"/>
          </a:xfrm>
          <a:prstGeom prst="rect">
            <a:avLst/>
          </a:prstGeom>
          <a:noFill/>
        </p:spPr>
        <p:txBody>
          <a:bodyPr wrap="square" rtlCol="0">
            <a:spAutoFit/>
          </a:bodyPr>
          <a:lstStyle/>
          <a:p>
            <a:r>
              <a:rPr lang="en-US" sz="3600" b="1" dirty="0">
                <a:solidFill>
                  <a:schemeClr val="bg1"/>
                </a:solidFill>
              </a:rPr>
              <a:t>The Silver Tsunami</a:t>
            </a:r>
          </a:p>
        </p:txBody>
      </p:sp>
      <p:sp>
        <p:nvSpPr>
          <p:cNvPr id="2" name="TextBox 1">
            <a:extLst>
              <a:ext uri="{FF2B5EF4-FFF2-40B4-BE49-F238E27FC236}">
                <a16:creationId xmlns:a16="http://schemas.microsoft.com/office/drawing/2014/main" id="{95CD6E6C-9D55-432D-362E-C3A543686653}"/>
              </a:ext>
            </a:extLst>
          </p:cNvPr>
          <p:cNvSpPr txBox="1"/>
          <p:nvPr/>
        </p:nvSpPr>
        <p:spPr>
          <a:xfrm>
            <a:off x="457200" y="1371600"/>
            <a:ext cx="8229600" cy="2862322"/>
          </a:xfrm>
          <a:prstGeom prst="rect">
            <a:avLst/>
          </a:prstGeom>
          <a:noFill/>
        </p:spPr>
        <p:txBody>
          <a:bodyPr wrap="square" rtlCol="0">
            <a:spAutoFit/>
          </a:bodyPr>
          <a:lstStyle/>
          <a:p>
            <a:pPr marL="285750" indent="-285750">
              <a:buFont typeface="Arial" panose="020B0604020202020204" pitchFamily="34" charset="0"/>
              <a:buChar char="•"/>
            </a:pPr>
            <a:r>
              <a:rPr lang="en-US" dirty="0"/>
              <a:t>It is estimated that at least 31% and possibly as much as 68% of local and state government employees can retire </a:t>
            </a:r>
            <a:r>
              <a:rPr lang="en-US" b="1" u="sng" dirty="0"/>
              <a:t>today</a:t>
            </a:r>
            <a:r>
              <a:rPr lang="en-US" dirty="0"/>
              <a:t>.</a:t>
            </a:r>
          </a:p>
          <a:p>
            <a:pPr marL="285750" indent="-285750">
              <a:buFont typeface="Arial" panose="020B0604020202020204" pitchFamily="34" charset="0"/>
              <a:buChar char="•"/>
            </a:pPr>
            <a:r>
              <a:rPr lang="en-US" dirty="0"/>
              <a:t>In a 2021 study with the CVIOG, the Georgia Municipal Association found the following:</a:t>
            </a:r>
          </a:p>
          <a:p>
            <a:pPr marL="742950" lvl="1" indent="-285750">
              <a:buFont typeface="Arial" panose="020B0604020202020204" pitchFamily="34" charset="0"/>
              <a:buChar char="•"/>
            </a:pPr>
            <a:r>
              <a:rPr lang="en-US" dirty="0"/>
              <a:t>Over 85% of responding municipalities reported difficulty in attracting applicants with needed skills</a:t>
            </a:r>
          </a:p>
          <a:p>
            <a:pPr marL="742950" lvl="1" indent="-285750">
              <a:buFont typeface="Arial" panose="020B0604020202020204" pitchFamily="34" charset="0"/>
              <a:buChar char="•"/>
            </a:pPr>
            <a:r>
              <a:rPr lang="en-US" dirty="0"/>
              <a:t>One of the top 5 reasons employees left municipal service (21%) was retirement</a:t>
            </a:r>
          </a:p>
          <a:p>
            <a:pPr marL="742950" lvl="1" indent="-285750">
              <a:buFont typeface="Arial" panose="020B0604020202020204" pitchFamily="34" charset="0"/>
              <a:buChar char="•"/>
            </a:pPr>
            <a:r>
              <a:rPr lang="en-US" dirty="0"/>
              <a:t>59% of municipal governments have little to no succession planning in place</a:t>
            </a:r>
          </a:p>
        </p:txBody>
      </p:sp>
      <p:pic>
        <p:nvPicPr>
          <p:cNvPr id="4" name="Picture 3" descr="A sign on a post&#10;&#10;Description automatically generated with low confidence">
            <a:extLst>
              <a:ext uri="{FF2B5EF4-FFF2-40B4-BE49-F238E27FC236}">
                <a16:creationId xmlns:a16="http://schemas.microsoft.com/office/drawing/2014/main" id="{1529830A-C605-54AC-88A2-FA8F6EC9A1C3}"/>
              </a:ext>
            </a:extLst>
          </p:cNvPr>
          <p:cNvPicPr>
            <a:picLocks noChangeAspect="1"/>
          </p:cNvPicPr>
          <p:nvPr/>
        </p:nvPicPr>
        <p:blipFill rotWithShape="1">
          <a:blip r:embed="rId2">
            <a:extLst>
              <a:ext uri="{28A0092B-C50C-407E-A947-70E740481C1C}">
                <a14:useLocalDpi xmlns:a14="http://schemas.microsoft.com/office/drawing/2010/main" val="0"/>
              </a:ext>
            </a:extLst>
          </a:blip>
          <a:srcRect l="30658" t="21283" r="20999" b="20999"/>
          <a:stretch/>
        </p:blipFill>
        <p:spPr>
          <a:xfrm>
            <a:off x="4953000" y="4071033"/>
            <a:ext cx="3124200" cy="2482167"/>
          </a:xfrm>
          <a:prstGeom prst="rect">
            <a:avLst/>
          </a:prstGeom>
        </p:spPr>
      </p:pic>
    </p:spTree>
    <p:extLst>
      <p:ext uri="{BB962C8B-B14F-4D97-AF65-F5344CB8AC3E}">
        <p14:creationId xmlns:p14="http://schemas.microsoft.com/office/powerpoint/2010/main" val="2212570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C38AB8C-754C-7B4C-72D5-366D60187725}"/>
              </a:ext>
            </a:extLst>
          </p:cNvPr>
          <p:cNvSpPr txBox="1"/>
          <p:nvPr/>
        </p:nvSpPr>
        <p:spPr>
          <a:xfrm>
            <a:off x="228600" y="304800"/>
            <a:ext cx="8458200" cy="646331"/>
          </a:xfrm>
          <a:prstGeom prst="rect">
            <a:avLst/>
          </a:prstGeom>
          <a:noFill/>
        </p:spPr>
        <p:txBody>
          <a:bodyPr wrap="square" rtlCol="0">
            <a:spAutoFit/>
          </a:bodyPr>
          <a:lstStyle/>
          <a:p>
            <a:r>
              <a:rPr lang="en-US" sz="3600" b="1" dirty="0">
                <a:solidFill>
                  <a:schemeClr val="bg1"/>
                </a:solidFill>
              </a:rPr>
              <a:t>Tsunami Preparation</a:t>
            </a:r>
          </a:p>
        </p:txBody>
      </p:sp>
      <p:sp>
        <p:nvSpPr>
          <p:cNvPr id="2" name="TextBox 1">
            <a:extLst>
              <a:ext uri="{FF2B5EF4-FFF2-40B4-BE49-F238E27FC236}">
                <a16:creationId xmlns:a16="http://schemas.microsoft.com/office/drawing/2014/main" id="{95CD6E6C-9D55-432D-362E-C3A543686653}"/>
              </a:ext>
            </a:extLst>
          </p:cNvPr>
          <p:cNvSpPr txBox="1"/>
          <p:nvPr/>
        </p:nvSpPr>
        <p:spPr>
          <a:xfrm>
            <a:off x="457200" y="1371600"/>
            <a:ext cx="8229600" cy="3416320"/>
          </a:xfrm>
          <a:prstGeom prst="rect">
            <a:avLst/>
          </a:prstGeom>
          <a:noFill/>
        </p:spPr>
        <p:txBody>
          <a:bodyPr wrap="square" rtlCol="0">
            <a:spAutoFit/>
          </a:bodyPr>
          <a:lstStyle/>
          <a:p>
            <a:pPr marL="285750" indent="-285750">
              <a:buFont typeface="Arial" panose="020B0604020202020204" pitchFamily="34" charset="0"/>
              <a:buChar char="•"/>
            </a:pPr>
            <a:r>
              <a:rPr lang="en-US" dirty="0"/>
              <a:t>Pipeline to Public Service through the Government and Public Administration CTAE Pathway.</a:t>
            </a:r>
          </a:p>
          <a:p>
            <a:pPr marL="742950" lvl="1" indent="-285750">
              <a:buFont typeface="Arial" panose="020B0604020202020204" pitchFamily="34" charset="0"/>
              <a:buChar char="•"/>
            </a:pPr>
            <a:r>
              <a:rPr lang="en-US" dirty="0"/>
              <a:t>Series of 3 year-long courses</a:t>
            </a:r>
          </a:p>
          <a:p>
            <a:pPr marL="1200150" lvl="2" indent="-285750">
              <a:buFont typeface="Arial" panose="020B0604020202020204" pitchFamily="34" charset="0"/>
              <a:buChar char="•"/>
            </a:pPr>
            <a:r>
              <a:rPr lang="en-US" dirty="0"/>
              <a:t>Introduction | American Government</a:t>
            </a:r>
          </a:p>
          <a:p>
            <a:pPr marL="1200150" lvl="2" indent="-285750">
              <a:buFont typeface="Arial" panose="020B0604020202020204" pitchFamily="34" charset="0"/>
              <a:buChar char="•"/>
            </a:pPr>
            <a:r>
              <a:rPr lang="en-US" dirty="0"/>
              <a:t>Federal and State Government | Intelligence</a:t>
            </a:r>
          </a:p>
          <a:p>
            <a:pPr marL="1200150" lvl="2" indent="-285750">
              <a:buFont typeface="Arial" panose="020B0604020202020204" pitchFamily="34" charset="0"/>
              <a:buChar char="•"/>
            </a:pPr>
            <a:r>
              <a:rPr lang="en-US" dirty="0"/>
              <a:t>State and Local Government | Economics</a:t>
            </a:r>
          </a:p>
          <a:p>
            <a:pPr marL="742950" lvl="1" indent="-285750">
              <a:buFont typeface="Arial" panose="020B0604020202020204" pitchFamily="34" charset="0"/>
              <a:buChar char="•"/>
            </a:pPr>
            <a:r>
              <a:rPr lang="en-US" dirty="0"/>
              <a:t>Year 4 is designed to have a work-based learning experience within local government.  </a:t>
            </a:r>
            <a:br>
              <a:rPr lang="en-US" dirty="0"/>
            </a:br>
            <a:endParaRPr lang="en-US" dirty="0"/>
          </a:p>
          <a:p>
            <a:pPr marL="742950" lvl="1" indent="-285750">
              <a:buFont typeface="Arial" panose="020B0604020202020204" pitchFamily="34" charset="0"/>
              <a:buChar char="•"/>
            </a:pPr>
            <a:r>
              <a:rPr lang="en-US" dirty="0"/>
              <a:t>Working with GMA/ACCG to develop a credentialing program for these high school students that will have them job ready for your workforce upon graduation. </a:t>
            </a:r>
          </a:p>
        </p:txBody>
      </p:sp>
    </p:spTree>
    <p:extLst>
      <p:ext uri="{BB962C8B-B14F-4D97-AF65-F5344CB8AC3E}">
        <p14:creationId xmlns:p14="http://schemas.microsoft.com/office/powerpoint/2010/main" val="2178777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onstersIncCustomerService">
            <a:hlinkClick r:id="" action="ppaction://media"/>
            <a:extLst>
              <a:ext uri="{FF2B5EF4-FFF2-40B4-BE49-F238E27FC236}">
                <a16:creationId xmlns:a16="http://schemas.microsoft.com/office/drawing/2014/main" id="{0B14FE49-FA52-85F4-3A7C-1E408651927A}"/>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524000" y="2438400"/>
            <a:ext cx="6096000" cy="3429000"/>
          </a:xfrm>
        </p:spPr>
      </p:pic>
      <p:sp>
        <p:nvSpPr>
          <p:cNvPr id="3" name="Title 2">
            <a:extLst>
              <a:ext uri="{FF2B5EF4-FFF2-40B4-BE49-F238E27FC236}">
                <a16:creationId xmlns:a16="http://schemas.microsoft.com/office/drawing/2014/main" id="{D225E487-9840-ACC8-0807-6C527C9431C3}"/>
              </a:ext>
            </a:extLst>
          </p:cNvPr>
          <p:cNvSpPr>
            <a:spLocks noGrp="1"/>
          </p:cNvSpPr>
          <p:nvPr>
            <p:ph type="title"/>
          </p:nvPr>
        </p:nvSpPr>
        <p:spPr/>
        <p:txBody>
          <a:bodyPr/>
          <a:lstStyle/>
          <a:p>
            <a:r>
              <a:rPr lang="en-US" dirty="0"/>
              <a:t>Customer Service - Credential</a:t>
            </a:r>
          </a:p>
        </p:txBody>
      </p:sp>
    </p:spTree>
    <p:extLst>
      <p:ext uri="{BB962C8B-B14F-4D97-AF65-F5344CB8AC3E}">
        <p14:creationId xmlns:p14="http://schemas.microsoft.com/office/powerpoint/2010/main" val="163424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03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7319" t="1519" r="38223"/>
          <a:stretch/>
        </p:blipFill>
        <p:spPr>
          <a:xfrm>
            <a:off x="0" y="1981200"/>
            <a:ext cx="2514600" cy="4876800"/>
          </a:xfrm>
          <a:prstGeom prst="rect">
            <a:avLst/>
          </a:prstGeom>
        </p:spPr>
      </p:pic>
      <p:sp>
        <p:nvSpPr>
          <p:cNvPr id="2" name="Title 1"/>
          <p:cNvSpPr>
            <a:spLocks noGrp="1"/>
          </p:cNvSpPr>
          <p:nvPr>
            <p:ph type="title"/>
          </p:nvPr>
        </p:nvSpPr>
        <p:spPr>
          <a:xfrm>
            <a:off x="2743200" y="304800"/>
            <a:ext cx="5943600" cy="533400"/>
          </a:xfrm>
        </p:spPr>
        <p:txBody>
          <a:bodyPr/>
          <a:lstStyle/>
          <a:p>
            <a:r>
              <a:rPr lang="en-US" dirty="0"/>
              <a:t>What Can Municipalities and County Governments do to engage youth?</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595" y="437160"/>
            <a:ext cx="1451411" cy="1487879"/>
          </a:xfrm>
          <a:prstGeom prst="rect">
            <a:avLst/>
          </a:prstGeom>
        </p:spPr>
      </p:pic>
      <p:sp>
        <p:nvSpPr>
          <p:cNvPr id="7" name="TextBox 6"/>
          <p:cNvSpPr txBox="1"/>
          <p:nvPr/>
        </p:nvSpPr>
        <p:spPr>
          <a:xfrm>
            <a:off x="2743200" y="2286000"/>
            <a:ext cx="5943600" cy="341632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Start a Youth Council/Commission</a:t>
            </a:r>
            <a:br>
              <a:rPr lang="en-US" dirty="0">
                <a:solidFill>
                  <a:schemeClr val="bg1"/>
                </a:solidFill>
              </a:rPr>
            </a:br>
            <a:endParaRPr lang="en-US" dirty="0">
              <a:solidFill>
                <a:schemeClr val="bg1"/>
              </a:solidFill>
            </a:endParaRPr>
          </a:p>
          <a:p>
            <a:pPr marL="285750" indent="-285750">
              <a:buFont typeface="Arial" panose="020B0604020202020204" pitchFamily="34" charset="0"/>
              <a:buChar char="•"/>
            </a:pPr>
            <a:r>
              <a:rPr lang="en-US" dirty="0">
                <a:solidFill>
                  <a:schemeClr val="bg1"/>
                </a:solidFill>
              </a:rPr>
              <a:t>Partner with your local school system to adopt and implement the Government and Public Administration Pathway</a:t>
            </a:r>
            <a:br>
              <a:rPr lang="en-US" dirty="0">
                <a:solidFill>
                  <a:schemeClr val="bg1"/>
                </a:solidFill>
              </a:rPr>
            </a:br>
            <a:endParaRPr lang="en-US" dirty="0">
              <a:solidFill>
                <a:schemeClr val="bg1"/>
              </a:solidFill>
            </a:endParaRPr>
          </a:p>
          <a:p>
            <a:pPr marL="285750" indent="-285750">
              <a:buFont typeface="Arial" panose="020B0604020202020204" pitchFamily="34" charset="0"/>
              <a:buChar char="•"/>
            </a:pPr>
            <a:r>
              <a:rPr lang="en-US" dirty="0">
                <a:solidFill>
                  <a:schemeClr val="bg1"/>
                </a:solidFill>
              </a:rPr>
              <a:t>Prepare your organization for interns flowing from the Pathway</a:t>
            </a:r>
            <a:br>
              <a:rPr lang="en-US" dirty="0">
                <a:solidFill>
                  <a:schemeClr val="bg1"/>
                </a:solidFill>
              </a:rPr>
            </a:br>
            <a:endParaRPr lang="en-US" dirty="0">
              <a:solidFill>
                <a:schemeClr val="bg1"/>
              </a:solidFill>
            </a:endParaRPr>
          </a:p>
          <a:p>
            <a:pPr marL="285750" indent="-285750">
              <a:buFont typeface="Arial" panose="020B0604020202020204" pitchFamily="34" charset="0"/>
              <a:buChar char="•"/>
            </a:pPr>
            <a:r>
              <a:rPr lang="en-US" dirty="0">
                <a:solidFill>
                  <a:schemeClr val="bg1"/>
                </a:solidFill>
              </a:rPr>
              <a:t>Host a Mayor’s / Commissioner’s Reading Club</a:t>
            </a:r>
            <a:br>
              <a:rPr lang="en-US" dirty="0">
                <a:solidFill>
                  <a:schemeClr val="bg1"/>
                </a:solidFill>
              </a:rPr>
            </a:br>
            <a:endParaRPr lang="en-US" dirty="0">
              <a:solidFill>
                <a:schemeClr val="bg1"/>
              </a:solidFill>
            </a:endParaRPr>
          </a:p>
          <a:p>
            <a:pPr marL="285750" indent="-285750">
              <a:buFont typeface="Arial" panose="020B0604020202020204" pitchFamily="34" charset="0"/>
              <a:buChar char="•"/>
            </a:pPr>
            <a:r>
              <a:rPr lang="en-US" dirty="0">
                <a:solidFill>
                  <a:schemeClr val="bg1"/>
                </a:solidFill>
              </a:rPr>
              <a:t>Get in front of students (class visits)</a:t>
            </a:r>
          </a:p>
        </p:txBody>
      </p:sp>
    </p:spTree>
    <p:extLst>
      <p:ext uri="{BB962C8B-B14F-4D97-AF65-F5344CB8AC3E}">
        <p14:creationId xmlns:p14="http://schemas.microsoft.com/office/powerpoint/2010/main" val="4161504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1758077"/>
            <a:ext cx="4648200" cy="533400"/>
          </a:xfrm>
        </p:spPr>
        <p:txBody>
          <a:bodyPr/>
          <a:lstStyle/>
          <a:p>
            <a:r>
              <a:rPr lang="en-US" dirty="0"/>
              <a:t>How Can We Help YOU?</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5833" t="13906" r="31667" b="3920"/>
          <a:stretch/>
        </p:blipFill>
        <p:spPr>
          <a:xfrm>
            <a:off x="5257800" y="1219200"/>
            <a:ext cx="3886200" cy="4953000"/>
          </a:xfrm>
          <a:prstGeom prst="rect">
            <a:avLst/>
          </a:prstGeom>
        </p:spPr>
      </p:pic>
      <p:sp>
        <p:nvSpPr>
          <p:cNvPr id="5" name="TextBox 4"/>
          <p:cNvSpPr txBox="1"/>
          <p:nvPr/>
        </p:nvSpPr>
        <p:spPr>
          <a:xfrm>
            <a:off x="381000" y="2291477"/>
            <a:ext cx="4724400" cy="2585323"/>
          </a:xfrm>
          <a:prstGeom prst="rect">
            <a:avLst/>
          </a:prstGeom>
          <a:noFill/>
        </p:spPr>
        <p:txBody>
          <a:bodyPr wrap="square" rtlCol="0">
            <a:spAutoFit/>
          </a:bodyPr>
          <a:lstStyle/>
          <a:p>
            <a:pPr marL="342900" indent="-342900">
              <a:buFont typeface="Arial" panose="020B0604020202020204" pitchFamily="34" charset="0"/>
              <a:buChar char="•"/>
            </a:pPr>
            <a:endParaRPr lang="en-US" dirty="0"/>
          </a:p>
          <a:p>
            <a:r>
              <a:rPr lang="en-US" dirty="0"/>
              <a:t>Dr. Randell E. Trammell</a:t>
            </a:r>
          </a:p>
          <a:p>
            <a:r>
              <a:rPr lang="en-US" dirty="0"/>
              <a:t>President and CEO</a:t>
            </a:r>
            <a:br>
              <a:rPr lang="en-US" dirty="0"/>
            </a:br>
            <a:r>
              <a:rPr lang="en-US" dirty="0"/>
              <a:t>Center for Civic Engagement</a:t>
            </a:r>
          </a:p>
          <a:p>
            <a:endParaRPr lang="en-US" dirty="0"/>
          </a:p>
          <a:p>
            <a:r>
              <a:rPr lang="en-US" dirty="0"/>
              <a:t>Office: 770-455-9622</a:t>
            </a:r>
          </a:p>
          <a:p>
            <a:r>
              <a:rPr lang="en-US" dirty="0"/>
              <a:t>Cell: 404-626-0540</a:t>
            </a:r>
          </a:p>
          <a:p>
            <a:endParaRPr lang="en-US" dirty="0"/>
          </a:p>
          <a:p>
            <a:r>
              <a:rPr lang="en-US" dirty="0"/>
              <a:t>Email: Randell@georgiacivics.org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About the Center for Civic Engagement</a:t>
            </a:r>
          </a:p>
        </p:txBody>
      </p:sp>
      <p:sp>
        <p:nvSpPr>
          <p:cNvPr id="9" name="Content Placeholder 8"/>
          <p:cNvSpPr>
            <a:spLocks noGrp="1"/>
          </p:cNvSpPr>
          <p:nvPr>
            <p:ph sz="half" idx="1"/>
          </p:nvPr>
        </p:nvSpPr>
        <p:spPr/>
        <p:txBody>
          <a:bodyPr>
            <a:noAutofit/>
          </a:bodyPr>
          <a:lstStyle/>
          <a:p>
            <a:pPr>
              <a:lnSpc>
                <a:spcPct val="100000"/>
              </a:lnSpc>
              <a:buNone/>
              <a:defRPr/>
            </a:pPr>
            <a:r>
              <a:rPr lang="en-US" b="1" dirty="0"/>
              <a:t>Georgia Center for Civic Engagement</a:t>
            </a:r>
            <a:endParaRPr lang="en-US" sz="1600" b="1" dirty="0"/>
          </a:p>
          <a:p>
            <a:pPr>
              <a:lnSpc>
                <a:spcPct val="100000"/>
              </a:lnSpc>
              <a:spcBef>
                <a:spcPts val="400"/>
              </a:spcBef>
              <a:defRPr/>
            </a:pPr>
            <a:r>
              <a:rPr lang="en-US" sz="1600" dirty="0"/>
              <a:t>We exist to educate and equip students to become informed and active citizens.</a:t>
            </a:r>
            <a:endParaRPr lang="en-US" dirty="0"/>
          </a:p>
          <a:p>
            <a:pPr>
              <a:lnSpc>
                <a:spcPct val="100000"/>
              </a:lnSpc>
              <a:spcBef>
                <a:spcPts val="400"/>
              </a:spcBef>
              <a:defRPr/>
            </a:pPr>
            <a:endParaRPr lang="en-US" dirty="0"/>
          </a:p>
          <a:p>
            <a:pPr>
              <a:lnSpc>
                <a:spcPct val="100000"/>
              </a:lnSpc>
              <a:spcBef>
                <a:spcPts val="400"/>
              </a:spcBef>
              <a:defRPr/>
            </a:pPr>
            <a:r>
              <a:rPr lang="en-US" dirty="0"/>
              <a:t>Target: Elementary, Middle, and High School Students</a:t>
            </a:r>
          </a:p>
          <a:p>
            <a:pPr>
              <a:lnSpc>
                <a:spcPct val="100000"/>
              </a:lnSpc>
              <a:spcBef>
                <a:spcPts val="400"/>
              </a:spcBef>
              <a:defRPr/>
            </a:pPr>
            <a:endParaRPr lang="en-US" dirty="0"/>
          </a:p>
          <a:p>
            <a:pPr>
              <a:lnSpc>
                <a:spcPct val="100000"/>
              </a:lnSpc>
              <a:spcBef>
                <a:spcPts val="400"/>
              </a:spcBef>
              <a:defRPr/>
            </a:pPr>
            <a:r>
              <a:rPr lang="en-US" dirty="0"/>
              <a:t>Founded in 1919 as the State YMCA of Georgia.</a:t>
            </a:r>
          </a:p>
          <a:p>
            <a:pPr>
              <a:lnSpc>
                <a:spcPct val="100000"/>
              </a:lnSpc>
              <a:spcBef>
                <a:spcPts val="400"/>
              </a:spcBef>
              <a:defRPr/>
            </a:pPr>
            <a:r>
              <a:rPr lang="en-US" dirty="0"/>
              <a:t>Transitioned to Georgia Center for Civic Engagement in 2021.</a:t>
            </a:r>
          </a:p>
          <a:p>
            <a:pPr>
              <a:lnSpc>
                <a:spcPct val="100000"/>
              </a:lnSpc>
              <a:spcBef>
                <a:spcPts val="400"/>
              </a:spcBef>
              <a:defRPr/>
            </a:pPr>
            <a:endParaRPr lang="en-US" dirty="0"/>
          </a:p>
          <a:p>
            <a:pPr>
              <a:lnSpc>
                <a:spcPct val="100000"/>
              </a:lnSpc>
              <a:spcBef>
                <a:spcPts val="400"/>
              </a:spcBef>
              <a:defRPr/>
            </a:pPr>
            <a:r>
              <a:rPr lang="en-US" dirty="0"/>
              <a:t>Founder and CEO: Dr. Randell E. Trammell</a:t>
            </a:r>
          </a:p>
          <a:p>
            <a:pPr>
              <a:lnSpc>
                <a:spcPct val="100000"/>
              </a:lnSpc>
              <a:spcBef>
                <a:spcPts val="400"/>
              </a:spcBef>
              <a:defRPr/>
            </a:pPr>
            <a:r>
              <a:rPr lang="en-US" dirty="0"/>
              <a:t>Nationally recognized youth civic development and civic education scholar and practitioner.</a:t>
            </a:r>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595" y="437160"/>
            <a:ext cx="1451411" cy="1487879"/>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1584" r="36430" b="28441"/>
          <a:stretch/>
        </p:blipFill>
        <p:spPr>
          <a:xfrm>
            <a:off x="0" y="1950439"/>
            <a:ext cx="2514600" cy="4907561"/>
          </a:xfrm>
          <a:prstGeom prst="rect">
            <a:avLst/>
          </a:prstGeom>
        </p:spPr>
      </p:pic>
    </p:spTree>
    <p:extLst>
      <p:ext uri="{BB962C8B-B14F-4D97-AF65-F5344CB8AC3E}">
        <p14:creationId xmlns:p14="http://schemas.microsoft.com/office/powerpoint/2010/main" val="228391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24"/>
          <p:cNvPicPr>
            <a:picLocks noChangeAspect="1"/>
          </p:cNvPicPr>
          <p:nvPr/>
        </p:nvPicPr>
        <p:blipFill rotWithShape="1">
          <a:blip r:embed="rId2"/>
          <a:srcRect l="74792" t="27344" r="18254" b="37484"/>
          <a:stretch/>
        </p:blipFill>
        <p:spPr>
          <a:xfrm>
            <a:off x="0" y="1946810"/>
            <a:ext cx="2514600" cy="4922075"/>
          </a:xfrm>
          <a:prstGeom prst="rect">
            <a:avLst/>
          </a:prstGeom>
        </p:spPr>
      </p:pic>
      <p:sp>
        <p:nvSpPr>
          <p:cNvPr id="6" name="Title 5"/>
          <p:cNvSpPr>
            <a:spLocks noGrp="1"/>
          </p:cNvSpPr>
          <p:nvPr>
            <p:ph type="title"/>
          </p:nvPr>
        </p:nvSpPr>
        <p:spPr/>
        <p:txBody>
          <a:bodyPr/>
          <a:lstStyle/>
          <a:p>
            <a:r>
              <a:rPr lang="en-US" dirty="0"/>
              <a:t>WHAT DO YOU DO?  </a:t>
            </a:r>
            <a:br>
              <a:rPr lang="en-US" dirty="0"/>
            </a:br>
            <a:r>
              <a:rPr lang="en-US" dirty="0"/>
              <a:t>WHAT ARE YOUR GOALS?</a:t>
            </a:r>
          </a:p>
        </p:txBody>
      </p:sp>
      <p:sp>
        <p:nvSpPr>
          <p:cNvPr id="9" name="Content Placeholder 8"/>
          <p:cNvSpPr>
            <a:spLocks noGrp="1"/>
          </p:cNvSpPr>
          <p:nvPr>
            <p:ph sz="half" idx="1"/>
          </p:nvPr>
        </p:nvSpPr>
        <p:spPr/>
        <p:txBody>
          <a:bodyPr>
            <a:noAutofit/>
          </a:bodyPr>
          <a:lstStyle/>
          <a:p>
            <a:pPr>
              <a:lnSpc>
                <a:spcPct val="100000"/>
              </a:lnSpc>
              <a:spcBef>
                <a:spcPts val="400"/>
              </a:spcBef>
              <a:defRPr/>
            </a:pPr>
            <a:endParaRPr lang="en-US" dirty="0"/>
          </a:p>
          <a:p>
            <a:pPr>
              <a:lnSpc>
                <a:spcPct val="100000"/>
              </a:lnSpc>
              <a:defRPr/>
            </a:pPr>
            <a:r>
              <a:rPr lang="en-US" b="1" dirty="0"/>
              <a:t>Missional Tactics</a:t>
            </a:r>
          </a:p>
          <a:p>
            <a:pPr marL="285750" indent="-285750">
              <a:lnSpc>
                <a:spcPct val="100000"/>
              </a:lnSpc>
              <a:spcBef>
                <a:spcPts val="400"/>
              </a:spcBef>
              <a:buFont typeface="Arial" panose="020B0604020202020204" pitchFamily="34" charset="0"/>
              <a:buChar char="•"/>
              <a:defRPr/>
            </a:pPr>
            <a:r>
              <a:rPr lang="en-US" dirty="0"/>
              <a:t>School Club Model (ENGAGE)</a:t>
            </a:r>
          </a:p>
          <a:p>
            <a:pPr marL="285750" indent="-285750">
              <a:lnSpc>
                <a:spcPct val="100000"/>
              </a:lnSpc>
              <a:spcBef>
                <a:spcPts val="400"/>
              </a:spcBef>
              <a:buFont typeface="Arial" panose="020B0604020202020204" pitchFamily="34" charset="0"/>
              <a:buChar char="•"/>
              <a:defRPr/>
            </a:pPr>
            <a:r>
              <a:rPr lang="en-US" dirty="0"/>
              <a:t>Democracy Labs—Government Simulations for Students</a:t>
            </a:r>
          </a:p>
          <a:p>
            <a:pPr marL="285750" indent="-285750">
              <a:lnSpc>
                <a:spcPct val="100000"/>
              </a:lnSpc>
              <a:spcBef>
                <a:spcPts val="400"/>
              </a:spcBef>
              <a:buFont typeface="Arial" panose="020B0604020202020204" pitchFamily="34" charset="0"/>
              <a:buChar char="•"/>
              <a:defRPr/>
            </a:pPr>
            <a:r>
              <a:rPr lang="en-US" dirty="0"/>
              <a:t>Professional Development for Educators</a:t>
            </a:r>
          </a:p>
          <a:p>
            <a:pPr marL="285750" indent="-285750">
              <a:lnSpc>
                <a:spcPct val="100000"/>
              </a:lnSpc>
              <a:spcBef>
                <a:spcPts val="400"/>
              </a:spcBef>
              <a:buFont typeface="Arial" panose="020B0604020202020204" pitchFamily="34" charset="0"/>
              <a:buChar char="•"/>
              <a:defRPr/>
            </a:pPr>
            <a:r>
              <a:rPr lang="en-US" dirty="0"/>
              <a:t>Curricular Design and Consultation</a:t>
            </a:r>
          </a:p>
          <a:p>
            <a:pPr marL="285750" indent="-285750">
              <a:lnSpc>
                <a:spcPct val="100000"/>
              </a:lnSpc>
              <a:spcBef>
                <a:spcPts val="400"/>
              </a:spcBef>
              <a:buFont typeface="Arial" panose="020B0604020202020204" pitchFamily="34" charset="0"/>
              <a:buChar char="•"/>
              <a:defRPr/>
            </a:pPr>
            <a:r>
              <a:rPr lang="en-US" dirty="0"/>
              <a:t>Georgia Civic Engagement Graduation Diploma Seal*</a:t>
            </a:r>
          </a:p>
          <a:p>
            <a:pPr marL="285750" indent="-285750">
              <a:lnSpc>
                <a:spcPct val="100000"/>
              </a:lnSpc>
              <a:spcBef>
                <a:spcPts val="400"/>
              </a:spcBef>
              <a:buFont typeface="Arial" panose="020B0604020202020204" pitchFamily="34" charset="0"/>
              <a:buChar char="•"/>
              <a:defRPr/>
            </a:pPr>
            <a:r>
              <a:rPr lang="en-US" dirty="0"/>
              <a:t>Georgia Civic Engagement Honor Society</a:t>
            </a:r>
          </a:p>
          <a:p>
            <a:pPr marL="285750" indent="-285750">
              <a:lnSpc>
                <a:spcPct val="100000"/>
              </a:lnSpc>
              <a:spcBef>
                <a:spcPts val="400"/>
              </a:spcBef>
              <a:buFont typeface="Arial" panose="020B0604020202020204" pitchFamily="34" charset="0"/>
              <a:buChar char="•"/>
              <a:defRPr/>
            </a:pPr>
            <a:r>
              <a:rPr lang="en-US" dirty="0"/>
              <a:t>Civic Coach Program</a:t>
            </a:r>
          </a:p>
          <a:p>
            <a:pPr marL="285750" indent="-285750">
              <a:lnSpc>
                <a:spcPct val="100000"/>
              </a:lnSpc>
              <a:spcBef>
                <a:spcPts val="400"/>
              </a:spcBef>
              <a:buFont typeface="Arial" panose="020B0604020202020204" pitchFamily="34" charset="0"/>
              <a:buChar char="•"/>
              <a:defRPr/>
            </a:pPr>
            <a:r>
              <a:rPr lang="en-US" dirty="0"/>
              <a:t>Pathway to Public Service</a:t>
            </a:r>
          </a:p>
          <a:p>
            <a:pPr marL="285750" indent="-285750">
              <a:lnSpc>
                <a:spcPct val="100000"/>
              </a:lnSpc>
              <a:spcBef>
                <a:spcPts val="400"/>
              </a:spcBef>
              <a:buFont typeface="Arial" panose="020B0604020202020204" pitchFamily="34" charset="0"/>
              <a:buChar char="•"/>
              <a:defRPr/>
            </a:pPr>
            <a:endParaRPr lang="en-US" dirty="0"/>
          </a:p>
          <a:p>
            <a:pPr algn="ctr">
              <a:lnSpc>
                <a:spcPct val="100000"/>
              </a:lnSpc>
              <a:spcBef>
                <a:spcPts val="400"/>
              </a:spcBef>
              <a:defRPr/>
            </a:pPr>
            <a:r>
              <a:rPr lang="en-US" b="1" dirty="0"/>
              <a:t>Our Goal is to serve EVERY Middle and High School student in Georgia instilling in them a sense of the rights and responsibilities that belong to them as citizens.</a:t>
            </a: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595" y="437160"/>
            <a:ext cx="1451411" cy="148787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304800"/>
            <a:ext cx="5943600" cy="533400"/>
          </a:xfrm>
        </p:spPr>
        <p:txBody>
          <a:bodyPr/>
          <a:lstStyle/>
          <a:p>
            <a:r>
              <a:rPr lang="en-US" dirty="0"/>
              <a:t>What role does the Georgia Center for Civic Engagement play?</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595" y="437160"/>
            <a:ext cx="1451411" cy="1487879"/>
          </a:xfrm>
          <a:prstGeom prst="rect">
            <a:avLst/>
          </a:prstGeom>
        </p:spPr>
      </p:pic>
      <p:sp>
        <p:nvSpPr>
          <p:cNvPr id="5" name="TextBox 4"/>
          <p:cNvSpPr txBox="1"/>
          <p:nvPr/>
        </p:nvSpPr>
        <p:spPr>
          <a:xfrm>
            <a:off x="9525" y="3955196"/>
            <a:ext cx="2514600" cy="1477328"/>
          </a:xfrm>
          <a:prstGeom prst="rect">
            <a:avLst/>
          </a:prstGeom>
          <a:noFill/>
        </p:spPr>
        <p:txBody>
          <a:bodyPr wrap="square" rtlCol="0">
            <a:spAutoFit/>
          </a:bodyPr>
          <a:lstStyle/>
          <a:p>
            <a:pPr algn="ctr"/>
            <a:r>
              <a:rPr lang="en-US" dirty="0">
                <a:solidFill>
                  <a:srgbClr val="FF0000"/>
                </a:solidFill>
              </a:rPr>
              <a:t>We exist to </a:t>
            </a:r>
            <a:br>
              <a:rPr lang="en-US" dirty="0">
                <a:solidFill>
                  <a:srgbClr val="FF0000"/>
                </a:solidFill>
              </a:rPr>
            </a:br>
            <a:r>
              <a:rPr lang="en-US" dirty="0">
                <a:solidFill>
                  <a:srgbClr val="FF0000"/>
                </a:solidFill>
              </a:rPr>
              <a:t>EDUCATE and EQUIP </a:t>
            </a:r>
          </a:p>
          <a:p>
            <a:pPr algn="ctr"/>
            <a:r>
              <a:rPr lang="en-US" dirty="0">
                <a:solidFill>
                  <a:srgbClr val="FF0000"/>
                </a:solidFill>
              </a:rPr>
              <a:t>students to become INFORMED and ACTIVE CITIZENS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224564"/>
            <a:ext cx="7620000" cy="647700"/>
          </a:xfrm>
          <a:prstGeom prst="rect">
            <a:avLst/>
          </a:prstGeom>
        </p:spPr>
      </p:pic>
      <p:sp>
        <p:nvSpPr>
          <p:cNvPr id="7" name="TextBox 6"/>
          <p:cNvSpPr txBox="1"/>
          <p:nvPr/>
        </p:nvSpPr>
        <p:spPr>
          <a:xfrm>
            <a:off x="2743200" y="3124200"/>
            <a:ext cx="5943600" cy="3139321"/>
          </a:xfrm>
          <a:prstGeom prst="rect">
            <a:avLst/>
          </a:prstGeom>
          <a:noFill/>
        </p:spPr>
        <p:txBody>
          <a:bodyPr wrap="square" rtlCol="0">
            <a:spAutoFit/>
          </a:bodyPr>
          <a:lstStyle/>
          <a:p>
            <a:r>
              <a:rPr lang="en-US" sz="2000" dirty="0">
                <a:solidFill>
                  <a:schemeClr val="bg1"/>
                </a:solidFill>
              </a:rPr>
              <a:t>We have a two-phase approach to increasing positive civic outcomes:</a:t>
            </a:r>
          </a:p>
          <a:p>
            <a:pPr marL="285750" lvl="0" indent="-285750">
              <a:buFont typeface="Arial" panose="020B0604020202020204" pitchFamily="34" charset="0"/>
              <a:buChar char="•"/>
            </a:pPr>
            <a:r>
              <a:rPr lang="en-US" sz="2000" dirty="0">
                <a:solidFill>
                  <a:schemeClr val="bg1"/>
                </a:solidFill>
              </a:rPr>
              <a:t>We support educators with professional development, curricular resources, and best-practices.</a:t>
            </a:r>
          </a:p>
          <a:p>
            <a:pPr marL="285750" lvl="0" indent="-285750">
              <a:buFont typeface="Arial" panose="020B0604020202020204" pitchFamily="34" charset="0"/>
              <a:buChar char="•"/>
            </a:pPr>
            <a:r>
              <a:rPr lang="en-US" sz="2000" dirty="0">
                <a:solidFill>
                  <a:schemeClr val="bg1"/>
                </a:solidFill>
              </a:rPr>
              <a:t>We provide for students opportunities to simulate government processes, provide leadership development programs, and provide opportunities for service.</a:t>
            </a:r>
          </a:p>
          <a:p>
            <a:endParaRPr lang="en-US" dirty="0"/>
          </a:p>
        </p:txBody>
      </p:sp>
    </p:spTree>
    <p:extLst>
      <p:ext uri="{BB962C8B-B14F-4D97-AF65-F5344CB8AC3E}">
        <p14:creationId xmlns:p14="http://schemas.microsoft.com/office/powerpoint/2010/main" val="4228709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304800"/>
            <a:ext cx="5943600" cy="533400"/>
          </a:xfrm>
        </p:spPr>
        <p:txBody>
          <a:bodyPr/>
          <a:lstStyle/>
          <a:p>
            <a:r>
              <a:rPr lang="en-US" dirty="0"/>
              <a:t>National Civic Health Check-Up</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8900" y="1295400"/>
            <a:ext cx="6172200" cy="3032093"/>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595" y="437160"/>
            <a:ext cx="1451411" cy="1487879"/>
          </a:xfrm>
          <a:prstGeom prst="rect">
            <a:avLst/>
          </a:prstGeom>
        </p:spPr>
      </p:pic>
      <p:sp>
        <p:nvSpPr>
          <p:cNvPr id="10" name="TextBox 9"/>
          <p:cNvSpPr txBox="1"/>
          <p:nvPr/>
        </p:nvSpPr>
        <p:spPr>
          <a:xfrm>
            <a:off x="2743200" y="4327493"/>
            <a:ext cx="6057900" cy="2246769"/>
          </a:xfrm>
          <a:prstGeom prst="rect">
            <a:avLst/>
          </a:prstGeom>
          <a:noFill/>
        </p:spPr>
        <p:txBody>
          <a:bodyPr wrap="square" rtlCol="0">
            <a:spAutoFit/>
          </a:bodyPr>
          <a:lstStyle/>
          <a:p>
            <a:pPr marL="285750" lvl="0" indent="-285750">
              <a:buFont typeface="Arial" panose="020B0604020202020204" pitchFamily="34" charset="0"/>
              <a:buChar char="•"/>
            </a:pPr>
            <a:r>
              <a:rPr lang="en-US" sz="2000" dirty="0">
                <a:solidFill>
                  <a:schemeClr val="bg1"/>
                </a:solidFill>
              </a:rPr>
              <a:t>1 in 4 students don’t know the three branches of government</a:t>
            </a:r>
          </a:p>
          <a:p>
            <a:pPr marL="285750" lvl="0" indent="-285750">
              <a:buFont typeface="Arial" panose="020B0604020202020204" pitchFamily="34" charset="0"/>
              <a:buChar char="•"/>
            </a:pPr>
            <a:r>
              <a:rPr lang="en-US" sz="2000" dirty="0">
                <a:solidFill>
                  <a:schemeClr val="bg1"/>
                </a:solidFill>
              </a:rPr>
              <a:t>11 States do not require civics / government to graduate</a:t>
            </a:r>
          </a:p>
          <a:p>
            <a:pPr marL="285750" lvl="0" indent="-285750">
              <a:buFont typeface="Arial" panose="020B0604020202020204" pitchFamily="34" charset="0"/>
              <a:buChar char="•"/>
            </a:pPr>
            <a:r>
              <a:rPr lang="en-US" sz="2000" dirty="0">
                <a:solidFill>
                  <a:schemeClr val="bg1"/>
                </a:solidFill>
              </a:rPr>
              <a:t>17% of young people do not trust the government</a:t>
            </a:r>
          </a:p>
          <a:p>
            <a:pPr marL="285750" lvl="0" indent="-285750">
              <a:buFont typeface="Arial" panose="020B0604020202020204" pitchFamily="34" charset="0"/>
              <a:buChar char="•"/>
            </a:pPr>
            <a:r>
              <a:rPr lang="en-US" sz="2000" dirty="0">
                <a:solidFill>
                  <a:schemeClr val="bg1"/>
                </a:solidFill>
              </a:rPr>
              <a:t>70% of high school seniors say they have not written a political opinion</a:t>
            </a:r>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17711" t="-3981" r="29156" b="3981"/>
          <a:stretch/>
        </p:blipFill>
        <p:spPr>
          <a:xfrm>
            <a:off x="0" y="1925039"/>
            <a:ext cx="2514600" cy="4932961"/>
          </a:xfrm>
          <a:prstGeom prst="rect">
            <a:avLst/>
          </a:prstGeom>
        </p:spPr>
      </p:pic>
    </p:spTree>
    <p:extLst>
      <p:ext uri="{BB962C8B-B14F-4D97-AF65-F5344CB8AC3E}">
        <p14:creationId xmlns:p14="http://schemas.microsoft.com/office/powerpoint/2010/main" val="4202511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647699"/>
            <a:ext cx="5943600" cy="533400"/>
          </a:xfrm>
        </p:spPr>
        <p:txBody>
          <a:bodyPr/>
          <a:lstStyle/>
          <a:p>
            <a:r>
              <a:rPr lang="en-US" dirty="0"/>
              <a:t>Where does Georgia stand?</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595" y="437160"/>
            <a:ext cx="1451411" cy="148787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 y="2286000"/>
            <a:ext cx="2638770" cy="3657600"/>
          </a:xfrm>
          <a:prstGeom prst="rect">
            <a:avLst/>
          </a:prstGeom>
        </p:spPr>
      </p:pic>
      <p:sp>
        <p:nvSpPr>
          <p:cNvPr id="7" name="TextBox 6"/>
          <p:cNvSpPr txBox="1"/>
          <p:nvPr/>
        </p:nvSpPr>
        <p:spPr>
          <a:xfrm>
            <a:off x="2895600" y="2286000"/>
            <a:ext cx="6096000" cy="461665"/>
          </a:xfrm>
          <a:prstGeom prst="rect">
            <a:avLst/>
          </a:prstGeom>
          <a:noFill/>
        </p:spPr>
        <p:txBody>
          <a:bodyPr wrap="square" rtlCol="0">
            <a:spAutoFit/>
          </a:bodyPr>
          <a:lstStyle/>
          <a:p>
            <a:r>
              <a:rPr lang="en-US" sz="2400" dirty="0">
                <a:solidFill>
                  <a:schemeClr val="bg1"/>
                </a:solidFill>
              </a:rPr>
              <a:t>2019 Georgia Civic Health Index reports:</a:t>
            </a:r>
          </a:p>
        </p:txBody>
      </p:sp>
      <p:pic>
        <p:nvPicPr>
          <p:cNvPr id="12" name="Picture 11"/>
          <p:cNvPicPr>
            <a:picLocks noChangeAspect="1"/>
          </p:cNvPicPr>
          <p:nvPr/>
        </p:nvPicPr>
        <p:blipFill>
          <a:blip r:embed="rId4"/>
          <a:stretch>
            <a:fillRect/>
          </a:stretch>
        </p:blipFill>
        <p:spPr>
          <a:xfrm>
            <a:off x="2657820" y="2819400"/>
            <a:ext cx="6395101" cy="1709472"/>
          </a:xfrm>
          <a:prstGeom prst="rect">
            <a:avLst/>
          </a:prstGeom>
        </p:spPr>
      </p:pic>
    </p:spTree>
    <p:extLst>
      <p:ext uri="{BB962C8B-B14F-4D97-AF65-F5344CB8AC3E}">
        <p14:creationId xmlns:p14="http://schemas.microsoft.com/office/powerpoint/2010/main" val="3652871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304800"/>
            <a:ext cx="5943600" cy="533400"/>
          </a:xfrm>
        </p:spPr>
        <p:txBody>
          <a:bodyPr/>
          <a:lstStyle/>
          <a:p>
            <a:r>
              <a:rPr lang="en-US" dirty="0"/>
              <a:t>Where does Georgia stand?</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595" y="437160"/>
            <a:ext cx="1451411" cy="148787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 y="2286000"/>
            <a:ext cx="2638770" cy="3657600"/>
          </a:xfrm>
          <a:prstGeom prst="rect">
            <a:avLst/>
          </a:prstGeom>
        </p:spPr>
      </p:pic>
      <p:pic>
        <p:nvPicPr>
          <p:cNvPr id="4" name="Picture 3"/>
          <p:cNvPicPr>
            <a:picLocks noChangeAspect="1"/>
          </p:cNvPicPr>
          <p:nvPr/>
        </p:nvPicPr>
        <p:blipFill>
          <a:blip r:embed="rId4"/>
          <a:stretch>
            <a:fillRect/>
          </a:stretch>
        </p:blipFill>
        <p:spPr>
          <a:xfrm>
            <a:off x="2590800" y="1181099"/>
            <a:ext cx="6502869" cy="5482921"/>
          </a:xfrm>
          <a:prstGeom prst="rect">
            <a:avLst/>
          </a:prstGeom>
        </p:spPr>
      </p:pic>
    </p:spTree>
    <p:extLst>
      <p:ext uri="{BB962C8B-B14F-4D97-AF65-F5344CB8AC3E}">
        <p14:creationId xmlns:p14="http://schemas.microsoft.com/office/powerpoint/2010/main" val="1645055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7820" y="647700"/>
            <a:ext cx="6096000" cy="533400"/>
          </a:xfrm>
        </p:spPr>
        <p:txBody>
          <a:bodyPr/>
          <a:lstStyle/>
          <a:p>
            <a:r>
              <a:rPr lang="en-US" dirty="0"/>
              <a:t>Georgia Commission on Civics Education</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595" y="437160"/>
            <a:ext cx="1451411" cy="148787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 y="2286000"/>
            <a:ext cx="2638770" cy="3657600"/>
          </a:xfrm>
          <a:prstGeom prst="rect">
            <a:avLst/>
          </a:prstGeom>
        </p:spPr>
      </p:pic>
      <p:sp>
        <p:nvSpPr>
          <p:cNvPr id="5" name="TextBox 4">
            <a:extLst>
              <a:ext uri="{FF2B5EF4-FFF2-40B4-BE49-F238E27FC236}">
                <a16:creationId xmlns:a16="http://schemas.microsoft.com/office/drawing/2014/main" id="{6364BC92-0A7D-B656-43CC-8B85C2AB544B}"/>
              </a:ext>
            </a:extLst>
          </p:cNvPr>
          <p:cNvSpPr txBox="1"/>
          <p:nvPr/>
        </p:nvSpPr>
        <p:spPr>
          <a:xfrm>
            <a:off x="2657820" y="2133600"/>
            <a:ext cx="6257580" cy="4451219"/>
          </a:xfrm>
          <a:prstGeom prst="rect">
            <a:avLst/>
          </a:prstGeom>
          <a:noFill/>
        </p:spPr>
        <p:txBody>
          <a:bodyPr wrap="square" rtlCol="0">
            <a:spAutoFit/>
          </a:bodyPr>
          <a:lstStyle/>
          <a:p>
            <a:pPr marL="0" marR="0">
              <a:lnSpc>
                <a:spcPct val="115000"/>
              </a:lnSpc>
              <a:spcBef>
                <a:spcPts val="0"/>
              </a:spcBef>
              <a:spcAft>
                <a:spcPts val="1000"/>
              </a:spcAft>
            </a:pPr>
            <a:r>
              <a:rPr lang="en-US" sz="1600" dirty="0"/>
              <a:t>SB 220 created the Georgia Commission on Civics Education.  Its purpose is to </a:t>
            </a:r>
            <a:r>
              <a:rPr lang="en-US" sz="1600" dirty="0">
                <a:effectLst/>
                <a:latin typeface="Calibri" panose="020F0502020204030204" pitchFamily="34" charset="0"/>
                <a:ea typeface="Calibri" panose="020F0502020204030204" pitchFamily="34" charset="0"/>
              </a:rPr>
              <a:t>“promote and enhance the education of students on the importance of civic involvement in a constitutional republic, the study of state and local government among the state's citizenry, the importance of civic engagement and public service, and communication and collaboration among organizations in the state that conduct civics education.”</a:t>
            </a:r>
          </a:p>
          <a:p>
            <a:pPr marL="0" marR="0">
              <a:lnSpc>
                <a:spcPct val="115000"/>
              </a:lnSpc>
              <a:spcBef>
                <a:spcPts val="0"/>
              </a:spcBef>
              <a:spcAft>
                <a:spcPts val="1000"/>
              </a:spcAft>
            </a:pPr>
            <a:r>
              <a:rPr lang="en-US" sz="1600" dirty="0">
                <a:effectLst/>
                <a:latin typeface="Calibri" panose="020F0502020204030204" pitchFamily="34" charset="0"/>
                <a:ea typeface="Calibri" panose="020F0502020204030204" pitchFamily="34" charset="0"/>
              </a:rPr>
              <a:t>The Commission is specifically tasked to “periodically review the conditions, needs, issues, and problems related to civics education in Georgia schools, including, but not limited to, career, technical, and agricultural education (CTAE) instruction for the government and public administration and the law, public safety, corrections, and security pathways, and shall issue annually a report on the same to the General Assembly, and recommend any action or legislation which the commission deems necessary or appropriate.”</a:t>
            </a:r>
          </a:p>
        </p:txBody>
      </p:sp>
    </p:spTree>
    <p:extLst>
      <p:ext uri="{BB962C8B-B14F-4D97-AF65-F5344CB8AC3E}">
        <p14:creationId xmlns:p14="http://schemas.microsoft.com/office/powerpoint/2010/main" val="1315561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7820" y="647700"/>
            <a:ext cx="6096000" cy="533400"/>
          </a:xfrm>
        </p:spPr>
        <p:txBody>
          <a:bodyPr/>
          <a:lstStyle/>
          <a:p>
            <a:r>
              <a:rPr lang="en-US" dirty="0"/>
              <a:t>Georgia Commission on Civics Education</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595" y="437160"/>
            <a:ext cx="1451411" cy="148787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 y="2286000"/>
            <a:ext cx="2638770" cy="3657600"/>
          </a:xfrm>
          <a:prstGeom prst="rect">
            <a:avLst/>
          </a:prstGeom>
        </p:spPr>
      </p:pic>
      <p:sp>
        <p:nvSpPr>
          <p:cNvPr id="5" name="TextBox 4">
            <a:extLst>
              <a:ext uri="{FF2B5EF4-FFF2-40B4-BE49-F238E27FC236}">
                <a16:creationId xmlns:a16="http://schemas.microsoft.com/office/drawing/2014/main" id="{6364BC92-0A7D-B656-43CC-8B85C2AB544B}"/>
              </a:ext>
            </a:extLst>
          </p:cNvPr>
          <p:cNvSpPr txBox="1"/>
          <p:nvPr/>
        </p:nvSpPr>
        <p:spPr>
          <a:xfrm>
            <a:off x="2657820" y="2133601"/>
            <a:ext cx="6333780" cy="907684"/>
          </a:xfrm>
          <a:prstGeom prst="rect">
            <a:avLst/>
          </a:prstGeom>
          <a:noFill/>
        </p:spPr>
        <p:txBody>
          <a:bodyPr wrap="square" rtlCol="0">
            <a:spAutoFit/>
          </a:bodyPr>
          <a:lstStyle/>
          <a:p>
            <a:pPr marL="0" marR="0">
              <a:lnSpc>
                <a:spcPct val="115000"/>
              </a:lnSpc>
              <a:spcBef>
                <a:spcPts val="0"/>
              </a:spcBef>
              <a:spcAft>
                <a:spcPts val="1000"/>
              </a:spcAft>
            </a:pPr>
            <a:r>
              <a:rPr lang="en-US" sz="2000" b="1" dirty="0"/>
              <a:t>Commission Members</a:t>
            </a:r>
          </a:p>
          <a:p>
            <a:pPr marL="0" marR="0">
              <a:lnSpc>
                <a:spcPct val="115000"/>
              </a:lnSpc>
              <a:spcBef>
                <a:spcPts val="0"/>
              </a:spcBef>
              <a:spcAft>
                <a:spcPts val="1000"/>
              </a:spcAft>
            </a:pPr>
            <a:endParaRPr lang="en-US" sz="2000" b="1" dirty="0">
              <a:effectLs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079701BE-BEB8-020E-D8CE-012B2A4C15C5}"/>
              </a:ext>
            </a:extLst>
          </p:cNvPr>
          <p:cNvSpPr txBox="1"/>
          <p:nvPr/>
        </p:nvSpPr>
        <p:spPr>
          <a:xfrm>
            <a:off x="2657820" y="2627672"/>
            <a:ext cx="2638770" cy="3642536"/>
          </a:xfrm>
          <a:prstGeom prst="rect">
            <a:avLst/>
          </a:prstGeom>
          <a:noFill/>
        </p:spPr>
        <p:txBody>
          <a:bodyPr wrap="square" rtlCol="0">
            <a:spAutoFit/>
          </a:bodyPr>
          <a:lstStyle/>
          <a:p>
            <a:pPr marL="0" marR="0">
              <a:lnSpc>
                <a:spcPct val="115000"/>
              </a:lnSpc>
              <a:spcBef>
                <a:spcPts val="0"/>
              </a:spcBef>
              <a:spcAft>
                <a:spcPts val="1000"/>
              </a:spcAft>
            </a:pPr>
            <a:r>
              <a:rPr lang="en-US" sz="1600" dirty="0"/>
              <a:t>Sen. Jason </a:t>
            </a:r>
            <a:r>
              <a:rPr lang="en-US" sz="1600" dirty="0" err="1"/>
              <a:t>Anavitarte</a:t>
            </a:r>
            <a:endParaRPr lang="en-US" sz="1600" dirty="0"/>
          </a:p>
          <a:p>
            <a:pPr marL="0" marR="0">
              <a:lnSpc>
                <a:spcPct val="115000"/>
              </a:lnSpc>
              <a:spcBef>
                <a:spcPts val="0"/>
              </a:spcBef>
              <a:spcAft>
                <a:spcPts val="1000"/>
              </a:spcAft>
            </a:pPr>
            <a:r>
              <a:rPr lang="en-US" sz="1600" dirty="0"/>
              <a:t>Justice Charlie Bethel</a:t>
            </a:r>
          </a:p>
          <a:p>
            <a:pPr marL="0" marR="0">
              <a:lnSpc>
                <a:spcPct val="115000"/>
              </a:lnSpc>
              <a:spcBef>
                <a:spcPts val="0"/>
              </a:spcBef>
              <a:spcAft>
                <a:spcPts val="1000"/>
              </a:spcAft>
            </a:pPr>
            <a:r>
              <a:rPr lang="en-US" sz="1600" dirty="0"/>
              <a:t>Hon. Wes Cantrell</a:t>
            </a:r>
          </a:p>
          <a:p>
            <a:pPr marL="0" marR="0">
              <a:lnSpc>
                <a:spcPct val="115000"/>
              </a:lnSpc>
              <a:spcBef>
                <a:spcPts val="0"/>
              </a:spcBef>
              <a:spcAft>
                <a:spcPts val="1000"/>
              </a:spcAft>
            </a:pPr>
            <a:r>
              <a:rPr lang="en-US" sz="1600" dirty="0"/>
              <a:t>Hon. Chris </a:t>
            </a:r>
            <a:r>
              <a:rPr lang="en-US" sz="1600" dirty="0" err="1"/>
              <a:t>Carr</a:t>
            </a:r>
            <a:endParaRPr lang="en-US" sz="1600" dirty="0"/>
          </a:p>
          <a:p>
            <a:pPr marL="0" marR="0">
              <a:lnSpc>
                <a:spcPct val="115000"/>
              </a:lnSpc>
              <a:spcBef>
                <a:spcPts val="0"/>
              </a:spcBef>
              <a:spcAft>
                <a:spcPts val="1000"/>
              </a:spcAft>
            </a:pPr>
            <a:r>
              <a:rPr lang="en-US" sz="1600" dirty="0"/>
              <a:t>Mr. Kurt Doehrman</a:t>
            </a:r>
          </a:p>
          <a:p>
            <a:pPr marL="0" marR="0">
              <a:lnSpc>
                <a:spcPct val="115000"/>
              </a:lnSpc>
              <a:spcBef>
                <a:spcPts val="0"/>
              </a:spcBef>
              <a:spcAft>
                <a:spcPts val="1000"/>
              </a:spcAft>
            </a:pPr>
            <a:r>
              <a:rPr lang="en-US" sz="1600" dirty="0"/>
              <a:t>Rep. Matt </a:t>
            </a:r>
            <a:r>
              <a:rPr lang="en-US" sz="1600" dirty="0" err="1"/>
              <a:t>Dubnik</a:t>
            </a:r>
            <a:endParaRPr lang="en-US" sz="1600" dirty="0"/>
          </a:p>
          <a:p>
            <a:pPr marL="0" marR="0">
              <a:lnSpc>
                <a:spcPct val="115000"/>
              </a:lnSpc>
              <a:spcBef>
                <a:spcPts val="0"/>
              </a:spcBef>
              <a:spcAft>
                <a:spcPts val="1000"/>
              </a:spcAft>
            </a:pPr>
            <a:r>
              <a:rPr lang="en-US" sz="1600" dirty="0"/>
              <a:t>Rep. Matthew Gambill</a:t>
            </a:r>
          </a:p>
          <a:p>
            <a:pPr marL="0" marR="0">
              <a:lnSpc>
                <a:spcPct val="115000"/>
              </a:lnSpc>
              <a:spcBef>
                <a:spcPts val="0"/>
              </a:spcBef>
              <a:spcAft>
                <a:spcPts val="1000"/>
              </a:spcAft>
            </a:pPr>
            <a:r>
              <a:rPr lang="en-US" sz="1600" dirty="0"/>
              <a:t>Dr. Tim Hynes</a:t>
            </a:r>
          </a:p>
          <a:p>
            <a:pPr marL="0" marR="0">
              <a:lnSpc>
                <a:spcPct val="115000"/>
              </a:lnSpc>
              <a:spcBef>
                <a:spcPts val="0"/>
              </a:spcBef>
              <a:spcAft>
                <a:spcPts val="1000"/>
              </a:spcAft>
            </a:pPr>
            <a:r>
              <a:rPr lang="en-US" sz="1600" dirty="0"/>
              <a:t>Mr. Jim Kelly</a:t>
            </a:r>
          </a:p>
        </p:txBody>
      </p:sp>
      <p:sp>
        <p:nvSpPr>
          <p:cNvPr id="6" name="TextBox 5">
            <a:extLst>
              <a:ext uri="{FF2B5EF4-FFF2-40B4-BE49-F238E27FC236}">
                <a16:creationId xmlns:a16="http://schemas.microsoft.com/office/drawing/2014/main" id="{F544133C-5B44-7FD8-4F14-769C35DD3C71}"/>
              </a:ext>
            </a:extLst>
          </p:cNvPr>
          <p:cNvSpPr txBox="1"/>
          <p:nvPr/>
        </p:nvSpPr>
        <p:spPr>
          <a:xfrm>
            <a:off x="5486400" y="2658789"/>
            <a:ext cx="2971800" cy="3231141"/>
          </a:xfrm>
          <a:prstGeom prst="rect">
            <a:avLst/>
          </a:prstGeom>
          <a:noFill/>
        </p:spPr>
        <p:txBody>
          <a:bodyPr wrap="square" rtlCol="0">
            <a:spAutoFit/>
          </a:bodyPr>
          <a:lstStyle/>
          <a:p>
            <a:pPr marL="0" marR="0">
              <a:lnSpc>
                <a:spcPct val="115000"/>
              </a:lnSpc>
              <a:spcBef>
                <a:spcPts val="0"/>
              </a:spcBef>
              <a:spcAft>
                <a:spcPts val="1000"/>
              </a:spcAft>
            </a:pPr>
            <a:r>
              <a:rPr lang="en-US" sz="1600" dirty="0"/>
              <a:t>Rep. Yasmin Neal</a:t>
            </a:r>
          </a:p>
          <a:p>
            <a:pPr marL="0" marR="0">
              <a:lnSpc>
                <a:spcPct val="115000"/>
              </a:lnSpc>
              <a:spcBef>
                <a:spcPts val="0"/>
              </a:spcBef>
              <a:spcAft>
                <a:spcPts val="1000"/>
              </a:spcAft>
            </a:pPr>
            <a:r>
              <a:rPr lang="en-US" sz="1600" dirty="0"/>
              <a:t>Ms. Michele NeSmith</a:t>
            </a:r>
          </a:p>
          <a:p>
            <a:pPr marL="0" marR="0">
              <a:lnSpc>
                <a:spcPct val="115000"/>
              </a:lnSpc>
              <a:spcBef>
                <a:spcPts val="0"/>
              </a:spcBef>
              <a:spcAft>
                <a:spcPts val="1000"/>
              </a:spcAft>
            </a:pPr>
            <a:r>
              <a:rPr lang="en-US" sz="1600" dirty="0"/>
              <a:t>Sen. Chuck Payne</a:t>
            </a:r>
          </a:p>
          <a:p>
            <a:pPr marL="0" marR="0">
              <a:lnSpc>
                <a:spcPct val="115000"/>
              </a:lnSpc>
              <a:spcBef>
                <a:spcPts val="0"/>
              </a:spcBef>
              <a:spcAft>
                <a:spcPts val="1000"/>
              </a:spcAft>
            </a:pPr>
            <a:r>
              <a:rPr lang="en-US" sz="1600" dirty="0"/>
              <a:t>Sen. Freddie Powell Sims</a:t>
            </a:r>
          </a:p>
          <a:p>
            <a:pPr marL="0" marR="0">
              <a:lnSpc>
                <a:spcPct val="115000"/>
              </a:lnSpc>
              <a:spcBef>
                <a:spcPts val="0"/>
              </a:spcBef>
              <a:spcAft>
                <a:spcPts val="1000"/>
              </a:spcAft>
            </a:pPr>
            <a:r>
              <a:rPr lang="en-US" sz="1600" dirty="0"/>
              <a:t>Mrs. Jane Robbins</a:t>
            </a:r>
          </a:p>
          <a:p>
            <a:pPr marL="0" marR="0">
              <a:lnSpc>
                <a:spcPct val="115000"/>
              </a:lnSpc>
              <a:spcBef>
                <a:spcPts val="0"/>
              </a:spcBef>
              <a:spcAft>
                <a:spcPts val="1000"/>
              </a:spcAft>
            </a:pPr>
            <a:r>
              <a:rPr lang="en-US" sz="1600" dirty="0"/>
              <a:t>Hon Judy Teasley</a:t>
            </a:r>
          </a:p>
          <a:p>
            <a:pPr marL="0" marR="0">
              <a:lnSpc>
                <a:spcPct val="115000"/>
              </a:lnSpc>
              <a:spcBef>
                <a:spcPts val="0"/>
              </a:spcBef>
              <a:spcAft>
                <a:spcPts val="1000"/>
              </a:spcAft>
            </a:pPr>
            <a:r>
              <a:rPr lang="en-US" sz="1600" dirty="0"/>
              <a:t>Mr. Brian Wallace</a:t>
            </a:r>
          </a:p>
          <a:p>
            <a:pPr marL="0" marR="0">
              <a:lnSpc>
                <a:spcPct val="115000"/>
              </a:lnSpc>
              <a:spcBef>
                <a:spcPts val="0"/>
              </a:spcBef>
              <a:spcAft>
                <a:spcPts val="1000"/>
              </a:spcAft>
            </a:pPr>
            <a:r>
              <a:rPr lang="en-US" sz="1600" dirty="0"/>
              <a:t>Dr. Randell E. Trammell, Chair</a:t>
            </a:r>
          </a:p>
        </p:txBody>
      </p:sp>
    </p:spTree>
    <p:extLst>
      <p:ext uri="{BB962C8B-B14F-4D97-AF65-F5344CB8AC3E}">
        <p14:creationId xmlns:p14="http://schemas.microsoft.com/office/powerpoint/2010/main" val="1512991768"/>
      </p:ext>
    </p:extLst>
  </p:cSld>
  <p:clrMapOvr>
    <a:masterClrMapping/>
  </p:clrMapOvr>
</p:sld>
</file>

<file path=ppt/theme/theme1.xml><?xml version="1.0" encoding="utf-8"?>
<a:theme xmlns:a="http://schemas.openxmlformats.org/drawingml/2006/main" name="StockLayouts Political Candidate GO004">
  <a:themeElements>
    <a:clrScheme name="Custom 1">
      <a:dk1>
        <a:sysClr val="windowText" lastClr="000000"/>
      </a:dk1>
      <a:lt1>
        <a:sysClr val="window" lastClr="FFFFFF"/>
      </a:lt1>
      <a:dk2>
        <a:srgbClr val="212120"/>
      </a:dk2>
      <a:lt2>
        <a:srgbClr val="EEECE1"/>
      </a:lt2>
      <a:accent1>
        <a:srgbClr val="949B32"/>
      </a:accent1>
      <a:accent2>
        <a:srgbClr val="F7EB3B"/>
      </a:accent2>
      <a:accent3>
        <a:srgbClr val="B82F29"/>
      </a:accent3>
      <a:accent4>
        <a:srgbClr val="59A1CF"/>
      </a:accent4>
      <a:accent5>
        <a:srgbClr val="59A1CF"/>
      </a:accent5>
      <a:accent6>
        <a:srgbClr val="7030A0"/>
      </a:accent6>
      <a:hlink>
        <a:srgbClr val="0000FF"/>
      </a:hlink>
      <a:folHlink>
        <a:srgbClr val="800080"/>
      </a:folHlink>
    </a:clrScheme>
    <a:fontScheme name="Custom 1">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FD15DB62F48748BC9B22585128CFD2" ma:contentTypeVersion="6" ma:contentTypeDescription="Create a new document." ma:contentTypeScope="" ma:versionID="c315e44622a470e0d6b535b13251b5c0">
  <xsd:schema xmlns:xsd="http://www.w3.org/2001/XMLSchema" xmlns:xs="http://www.w3.org/2001/XMLSchema" xmlns:p="http://schemas.microsoft.com/office/2006/metadata/properties" xmlns:ns2="3c5c8685-8db4-4597-a197-7dea180b5250" xmlns:ns3="fce15768-b5a4-4f28-a384-7906e05d6cbd" targetNamespace="http://schemas.microsoft.com/office/2006/metadata/properties" ma:root="true" ma:fieldsID="3dc4166b03e33a84984f87b71d27a78c" ns2:_="" ns3:_="">
    <xsd:import namespace="3c5c8685-8db4-4597-a197-7dea180b5250"/>
    <xsd:import namespace="fce15768-b5a4-4f28-a384-7906e05d6cb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5c8685-8db4-4597-a197-7dea180b52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ce15768-b5a4-4f28-a384-7906e05d6cb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F5666EA-B298-4A00-85B3-B71F8200902E}"/>
</file>

<file path=customXml/itemProps2.xml><?xml version="1.0" encoding="utf-8"?>
<ds:datastoreItem xmlns:ds="http://schemas.openxmlformats.org/officeDocument/2006/customXml" ds:itemID="{8112DE9F-F0EC-41C9-BBDA-46660F21EAC3}"/>
</file>

<file path=customXml/itemProps3.xml><?xml version="1.0" encoding="utf-8"?>
<ds:datastoreItem xmlns:ds="http://schemas.openxmlformats.org/officeDocument/2006/customXml" ds:itemID="{C2404677-3679-44B4-A1B5-C6BF1DDBAC68}"/>
</file>

<file path=docProps/app.xml><?xml version="1.0" encoding="utf-8"?>
<Properties xmlns="http://schemas.openxmlformats.org/officeDocument/2006/extended-properties" xmlns:vt="http://schemas.openxmlformats.org/officeDocument/2006/docPropsVTypes">
  <Template/>
  <TotalTime>6034</TotalTime>
  <Words>818</Words>
  <Application>Microsoft Office PowerPoint</Application>
  <PresentationFormat>On-screen Show (4:3)</PresentationFormat>
  <Paragraphs>94</Paragraphs>
  <Slides>15</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Arial Black</vt:lpstr>
      <vt:lpstr>Arial Narrow</vt:lpstr>
      <vt:lpstr>Calibri</vt:lpstr>
      <vt:lpstr>StockLayouts Political Candidate GO004</vt:lpstr>
      <vt:lpstr>Civics  in Georgia and Workforce Pipeline</vt:lpstr>
      <vt:lpstr>About the Center for Civic Engagement</vt:lpstr>
      <vt:lpstr>WHAT DO YOU DO?   WHAT ARE YOUR GOALS?</vt:lpstr>
      <vt:lpstr>What role does the Georgia Center for Civic Engagement play?</vt:lpstr>
      <vt:lpstr>National Civic Health Check-Up</vt:lpstr>
      <vt:lpstr>Where does Georgia stand?</vt:lpstr>
      <vt:lpstr>Where does Georgia stand?</vt:lpstr>
      <vt:lpstr>Georgia Commission on Civics Education</vt:lpstr>
      <vt:lpstr>Georgia Commission on Civics Education</vt:lpstr>
      <vt:lpstr>PowerPoint Presentation</vt:lpstr>
      <vt:lpstr>PowerPoint Presentation</vt:lpstr>
      <vt:lpstr>PowerPoint Presentation</vt:lpstr>
      <vt:lpstr>Customer Service - Credential</vt:lpstr>
      <vt:lpstr>What Can Municipalities and County Governments do to engage youth?</vt:lpstr>
      <vt:lpstr>How Can We Help YOU?</vt:lpstr>
    </vt:vector>
  </TitlesOfParts>
  <Company>StockLayouts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StockLayouts</dc:creator>
  <cp:lastModifiedBy>Dr. Randell Trammell</cp:lastModifiedBy>
  <cp:revision>178</cp:revision>
  <cp:lastPrinted>2021-06-30T14:31:23Z</cp:lastPrinted>
  <dcterms:created xsi:type="dcterms:W3CDTF">2010-07-09T22:21:36Z</dcterms:created>
  <dcterms:modified xsi:type="dcterms:W3CDTF">2023-03-08T19:12:34Z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0x0101005DFD15DB62F48748BC9B22585128CFD2</vt:lpwstr>
  </property>
</Properties>
</file>